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7010400" cy="9296400"/>
  <p:embeddedFontLst>
    <p:embeddedFont>
      <p:font typeface="Corbel"/>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Corbel-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Corbel-italic.fntdata"/><Relationship Id="rId14" Type="http://schemas.openxmlformats.org/officeDocument/2006/relationships/slide" Target="slides/slide9.xml"/><Relationship Id="rId36" Type="http://schemas.openxmlformats.org/officeDocument/2006/relationships/font" Target="fonts/Corbel-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Corbel-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8475" cy="4667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338" y="0"/>
            <a:ext cx="3038475" cy="4667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675"/>
            <a:ext cx="3038475" cy="4667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1: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1: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2: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Remember, it is important to use multiple sources in your research.  Relying too heavily on any one source will result in unbalanced, or even incorrect, interpretations and conclusions.</a:t>
            </a:r>
            <a:endParaRPr/>
          </a:p>
        </p:txBody>
      </p:sp>
      <p:sp>
        <p:nvSpPr>
          <p:cNvPr id="207" name="Google Shape;207;p12: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3: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Even official documents are considered primary sources, as long as they are giving a first hand account of an event.</a:t>
            </a:r>
            <a:endParaRPr/>
          </a:p>
        </p:txBody>
      </p:sp>
      <p:sp>
        <p:nvSpPr>
          <p:cNvPr id="215" name="Google Shape;215;p13: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4: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wide range of primary resources can be found on-line, but keep in mind that only a small percentage of all primary resources have been digitized and made available on-line.</a:t>
            </a:r>
            <a:endParaRPr/>
          </a:p>
        </p:txBody>
      </p:sp>
      <p:sp>
        <p:nvSpPr>
          <p:cNvPr id="224" name="Google Shape;224;p14: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5: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 was only fairly recently, in the 1970s, that historians really began to accept oral histories as legitimate sources.  The concern was that an individuals talking about personal experiences too long after an event occurred would not be accurate or memories would be influenced by more recent events.  Ultimately, historians realized that oral histories are very useful resources, especially when used in conjunction with other sources.</a:t>
            </a:r>
            <a:endParaRPr/>
          </a:p>
        </p:txBody>
      </p:sp>
      <p:sp>
        <p:nvSpPr>
          <p:cNvPr id="232" name="Google Shape;232;p15: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16: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Sound recordings and interviews can often be useful sources.  Keep in mind that if you request a sound recording on an old audio format, it may take days, weeks, or even months to have the recording reformatted.  So, you will need to plan your research time accordingly.</a:t>
            </a:r>
            <a:endParaRPr/>
          </a:p>
          <a:p>
            <a:pPr indent="0" lvl="0" marL="0" rtl="0" algn="l">
              <a:spcBef>
                <a:spcPts val="0"/>
              </a:spcBef>
              <a:spcAft>
                <a:spcPts val="0"/>
              </a:spcAft>
              <a:buNone/>
            </a:pPr>
            <a:r>
              <a:rPr lang="en-US"/>
              <a:t>NOTE: Top row – early computer floppy disk, standard audio cassette, 16” phonograph record, wire recording, ¼” open reel audiotape.  Bottom row – phonograph record, transcription disk, dictation loop (amber colored rectangle), small transcription disk (green disk), and an 8-track tape.</a:t>
            </a:r>
            <a:endParaRPr/>
          </a:p>
        </p:txBody>
      </p:sp>
      <p:sp>
        <p:nvSpPr>
          <p:cNvPr id="241" name="Google Shape;241;p16: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7: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Other non-print sources, such as photos, can add a lot of useful information to your research.  </a:t>
            </a:r>
            <a:endParaRPr/>
          </a:p>
          <a:p>
            <a:pPr indent="0" lvl="0" marL="0" rtl="0" algn="l">
              <a:spcBef>
                <a:spcPts val="0"/>
              </a:spcBef>
              <a:spcAft>
                <a:spcPts val="0"/>
              </a:spcAft>
              <a:buNone/>
            </a:pPr>
            <a:r>
              <a:rPr lang="en-US"/>
              <a:t>NOTE: You can use old photo or audio formats as an opportunity to ask students if they know what is on the screen.  Left – 35mm slides, Top – proof sheet, Right – standard 4” x 6” color prints.</a:t>
            </a:r>
            <a:endParaRPr/>
          </a:p>
        </p:txBody>
      </p:sp>
      <p:sp>
        <p:nvSpPr>
          <p:cNvPr id="249" name="Google Shape;249;p17: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18: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Letters are probably one of the first primary source examples people think of.  Letters or correspondence can be fun to work with, but it can be challenging to read hand written materials.  A possible discussion point could be about how electronic resources, such as emails, are considered to be primary sources.  So, a primary source doesn’t have to be old!</a:t>
            </a:r>
            <a:endParaRPr/>
          </a:p>
          <a:p>
            <a:pPr indent="0" lvl="0" marL="0" rtl="0" algn="l">
              <a:spcBef>
                <a:spcPts val="0"/>
              </a:spcBef>
              <a:spcAft>
                <a:spcPts val="0"/>
              </a:spcAft>
              <a:buNone/>
            </a:pPr>
            <a:r>
              <a:rPr lang="en-US"/>
              <a:t>NOTE:  These letters are from T.E. Lawrence to Lowell Thomas.  Lawrence was a British military officer, archaeologist, diplomat, and writer.  He was best known for his role in the Arab Revolt against the Ottoman Empire during WWI.  Thomas was an American newsman who made Lawrence famous as Lawrence of Arabia through his multimedia travelogues.</a:t>
            </a:r>
            <a:endParaRPr/>
          </a:p>
        </p:txBody>
      </p:sp>
      <p:sp>
        <p:nvSpPr>
          <p:cNvPr id="257" name="Google Shape;257;p18: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9: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Objects can inform about specific time periods.  For example, radios were one of the main forms of entertainment during the Great Depression.  Radios influenced peoples’ daily lives.  You can make comparisons to how smart phones influence our lives today.</a:t>
            </a:r>
            <a:endParaRPr/>
          </a:p>
        </p:txBody>
      </p:sp>
      <p:sp>
        <p:nvSpPr>
          <p:cNvPr id="265" name="Google Shape;265;p19: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20: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Secondary sources interpret and analyze primary sources.  They are often removed in space and time from the event they are discussing.  </a:t>
            </a:r>
            <a:endParaRPr/>
          </a:p>
        </p:txBody>
      </p:sp>
      <p:sp>
        <p:nvSpPr>
          <p:cNvPr id="273" name="Google Shape;273;p20: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21: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Examples of secondary sources include: textbooks, journal articles, documentaries, magazine articles, histories, criticisms, and commentaries.</a:t>
            </a:r>
            <a:endParaRPr/>
          </a:p>
          <a:p>
            <a:pPr indent="0" lvl="0" marL="0" rtl="0" algn="l">
              <a:spcBef>
                <a:spcPts val="0"/>
              </a:spcBef>
              <a:spcAft>
                <a:spcPts val="0"/>
              </a:spcAft>
              <a:buNone/>
            </a:pPr>
            <a:r>
              <a:t/>
            </a:r>
            <a:endParaRPr/>
          </a:p>
        </p:txBody>
      </p:sp>
      <p:sp>
        <p:nvSpPr>
          <p:cNvPr id="281" name="Google Shape;281;p21: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3: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Archives and Special Collections is located in the James A. Cannavino Library on the ground floor in room 134.</a:t>
            </a:r>
            <a:endParaRPr/>
          </a:p>
        </p:txBody>
      </p:sp>
      <p:sp>
        <p:nvSpPr>
          <p:cNvPr id="147" name="Google Shape;147;p3: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22: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2: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3: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24: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There are examples of sources that can be primary or secondary, depending on how they are used.  A collection of Shakespeare’s plays could be a primary source, if you used them to research what he was doing during specific times in his life.  (Scholars have done just this type of research.)  But, his plays would be considered secondary resources, if you were using them as part of a study on English playwrights.  </a:t>
            </a:r>
            <a:endParaRPr/>
          </a:p>
        </p:txBody>
      </p:sp>
      <p:sp>
        <p:nvSpPr>
          <p:cNvPr id="304" name="Google Shape;304;p24: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25: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Primary sources can be published or intended for wide audiences.  Think about reporters writing articles based on their first-hand experiences of an event.  The </a:t>
            </a:r>
            <a:r>
              <a:rPr i="1" lang="en-US"/>
              <a:t>New York Times </a:t>
            </a:r>
            <a:r>
              <a:rPr i="0" lang="en-US"/>
              <a:t>dates back to the 1860s, when the Civil War was taking place.  An article about a reporter’s account of the Battle of Antietam is a primary source, even though it was published in a major newspaper.</a:t>
            </a:r>
            <a:endParaRPr/>
          </a:p>
        </p:txBody>
      </p:sp>
      <p:sp>
        <p:nvSpPr>
          <p:cNvPr id="312" name="Google Shape;312;p25: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6: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7: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28: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Again, keep in mind that you need to use multiple sources, primary and secondary, when conducting your research.  Your goal is to give the most balanced and unbiased account you possibly can.</a:t>
            </a:r>
            <a:endParaRPr/>
          </a:p>
        </p:txBody>
      </p:sp>
      <p:sp>
        <p:nvSpPr>
          <p:cNvPr id="331" name="Google Shape;331;p28: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9: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2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30: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best thing about the Internet is that anyone can publish anything they want.  They worst thing about the Internet is that anyone can publish anything they want.  You will find a wide range of primary sources on the Internet.  Depending on your research topic, you may want to start your research on the Web.  When you start looking for secondary sources, you should begin with Fox Hunt.</a:t>
            </a:r>
            <a:endParaRPr/>
          </a:p>
        </p:txBody>
      </p:sp>
      <p:sp>
        <p:nvSpPr>
          <p:cNvPr id="344" name="Google Shape;344;p30: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33: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Remember, it is up to you to determine the quality of the information you find on the Internet.  If you use Fox Hunt, you know that the sources are coming from reliable publishers.  If you use the Internet, make sure you can back up why you think you found a good source.  Is it from a trusted website or a known scholar?  Are there sources listed on the website?  Basically, if you are going to use a website in your research, you should find the same characteristics on the website you selected that you would find on a scholarly article.  Be ready to justify your choice to your professor.</a:t>
            </a:r>
            <a:endParaRPr/>
          </a:p>
        </p:txBody>
      </p:sp>
      <p:sp>
        <p:nvSpPr>
          <p:cNvPr id="351" name="Google Shape;351;p33: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5: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Unlike our regular circulating collection, where you can check out a book and take it home, our Special Collections can not be checked out.</a:t>
            </a:r>
            <a:endParaRPr/>
          </a:p>
        </p:txBody>
      </p:sp>
      <p:sp>
        <p:nvSpPr>
          <p:cNvPr id="154" name="Google Shape;154;p5: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6: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order to use materials from the College Archives or Special Collections, you need to request a box of materials using the tools on our website.  Or, just ask us in the Archives, we are always happy to help!</a:t>
            </a:r>
            <a:endParaRPr/>
          </a:p>
        </p:txBody>
      </p:sp>
      <p:sp>
        <p:nvSpPr>
          <p:cNvPr id="161" name="Google Shape;161;p6: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7: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bring the collections out to you and you get to work with original materials in our Reading Room.</a:t>
            </a:r>
            <a:endParaRPr/>
          </a:p>
        </p:txBody>
      </p:sp>
      <p:sp>
        <p:nvSpPr>
          <p:cNvPr id="168" name="Google Shape;168;p7: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8: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Unlike books, which are cataloged individually, special collections are cataloged down to a folder level.  Beyond the folder description, you won’t know what is in a box until you open it!  So, some background knowledge about your research is helpful, but you should also take the time to talk with the Archives’ staff to learn more about our collections.</a:t>
            </a:r>
            <a:endParaRPr/>
          </a:p>
        </p:txBody>
      </p:sp>
      <p:sp>
        <p:nvSpPr>
          <p:cNvPr id="175" name="Google Shape;175;p8: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9: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primary source expresses a first-hand experience, impression, or idea.</a:t>
            </a:r>
            <a:endParaRPr/>
          </a:p>
        </p:txBody>
      </p:sp>
      <p:sp>
        <p:nvSpPr>
          <p:cNvPr id="183" name="Google Shape;183;p9: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10: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Primary sources can come in a variety of formats, such as letters, diaries, official documents, or interviews.</a:t>
            </a:r>
            <a:endParaRPr/>
          </a:p>
        </p:txBody>
      </p:sp>
      <p:sp>
        <p:nvSpPr>
          <p:cNvPr id="193" name="Google Shape;193;p10: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1: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Keep in mind that all sources, not just primary sources, contain some sort of bias depending on the person’s background or agenda.  Some are easier to detect than other.  For example, one of President Franklin D. Roosevelt’s speeches may be trying to sway people to support one of his projects.  All politicians do this.  However, the bias may not be intentional on the creator’s part, but it is important as a researcher to understand the point of view of the person who created the primary source you are interpreting.</a:t>
            </a:r>
            <a:endParaRPr/>
          </a:p>
        </p:txBody>
      </p:sp>
      <p:sp>
        <p:nvSpPr>
          <p:cNvPr id="200" name="Google Shape;200;p11: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2209800" y="4464028"/>
            <a:ext cx="9144000" cy="1641490"/>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rgbClr val="E2E2E2"/>
              </a:buClr>
              <a:buSzPts val="9600"/>
              <a:buFont typeface="Corbel"/>
              <a:buNone/>
              <a:defRPr b="0" sz="9600">
                <a:solidFill>
                  <a:srgbClr val="E2E2E2"/>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2209799" y="3694375"/>
            <a:ext cx="9144000" cy="754025"/>
          </a:xfrm>
          <a:prstGeom prst="rect">
            <a:avLst/>
          </a:prstGeom>
          <a:noFill/>
          <a:ln>
            <a:noFill/>
          </a:ln>
        </p:spPr>
        <p:txBody>
          <a:bodyPr anchorCtr="0" anchor="b" bIns="45700" lIns="91425" spcFirstLastPara="1" rIns="91425" wrap="square" tIns="45700">
            <a:noAutofit/>
          </a:bodyPr>
          <a:lstStyle>
            <a:lvl1pPr lvl="0" algn="r">
              <a:lnSpc>
                <a:spcPct val="90000"/>
              </a:lnSpc>
              <a:spcBef>
                <a:spcPts val="1000"/>
              </a:spcBef>
              <a:spcAft>
                <a:spcPts val="0"/>
              </a:spcAft>
              <a:buClr>
                <a:schemeClr val="lt2"/>
              </a:buClr>
              <a:buSzPts val="3200"/>
              <a:buNone/>
              <a:defRPr b="0" sz="3200">
                <a:solidFill>
                  <a:schemeClr val="lt2"/>
                </a:solidFill>
                <a:latin typeface="Corbel"/>
                <a:ea typeface="Corbel"/>
                <a:cs typeface="Corbel"/>
                <a:sym typeface="Corbel"/>
              </a:defRPr>
            </a:lvl1pPr>
            <a:lvl2pPr lvl="1" algn="ctr">
              <a:lnSpc>
                <a:spcPct val="90000"/>
              </a:lnSpc>
              <a:spcBef>
                <a:spcPts val="500"/>
              </a:spcBef>
              <a:spcAft>
                <a:spcPts val="0"/>
              </a:spcAft>
              <a:buClr>
                <a:srgbClr val="EDEDED"/>
              </a:buClr>
              <a:buSzPts val="2000"/>
              <a:buNone/>
              <a:defRPr sz="2000"/>
            </a:lvl2pPr>
            <a:lvl3pPr lvl="2" algn="ctr">
              <a:lnSpc>
                <a:spcPct val="90000"/>
              </a:lnSpc>
              <a:spcBef>
                <a:spcPts val="500"/>
              </a:spcBef>
              <a:spcAft>
                <a:spcPts val="0"/>
              </a:spcAft>
              <a:buClr>
                <a:srgbClr val="EDEDED"/>
              </a:buClr>
              <a:buSzPts val="1800"/>
              <a:buNone/>
              <a:defRPr sz="1800"/>
            </a:lvl3pPr>
            <a:lvl4pPr lvl="3" algn="ctr">
              <a:lnSpc>
                <a:spcPct val="90000"/>
              </a:lnSpc>
              <a:spcBef>
                <a:spcPts val="500"/>
              </a:spcBef>
              <a:spcAft>
                <a:spcPts val="0"/>
              </a:spcAft>
              <a:buClr>
                <a:srgbClr val="EDEDED"/>
              </a:buClr>
              <a:buSzPts val="1600"/>
              <a:buNone/>
              <a:defRPr sz="1600"/>
            </a:lvl4pPr>
            <a:lvl5pPr lvl="4" algn="ctr">
              <a:lnSpc>
                <a:spcPct val="90000"/>
              </a:lnSpc>
              <a:spcBef>
                <a:spcPts val="500"/>
              </a:spcBef>
              <a:spcAft>
                <a:spcPts val="0"/>
              </a:spcAft>
              <a:buClr>
                <a:srgbClr val="EDEDED"/>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2" name="Shape 72"/>
        <p:cNvGrpSpPr/>
        <p:nvPr/>
      </p:nvGrpSpPr>
      <p:grpSpPr>
        <a:xfrm>
          <a:off x="0" y="0"/>
          <a:ext cx="0" cy="0"/>
          <a:chOff x="0" y="0"/>
          <a:chExt cx="0" cy="0"/>
        </a:xfrm>
      </p:grpSpPr>
      <p:sp>
        <p:nvSpPr>
          <p:cNvPr id="73" name="Google Shape;73;p11"/>
          <p:cNvSpPr txBox="1"/>
          <p:nvPr>
            <p:ph type="title"/>
          </p:nvPr>
        </p:nvSpPr>
        <p:spPr>
          <a:xfrm>
            <a:off x="839788" y="4367160"/>
            <a:ext cx="10515600" cy="81935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EDEDED"/>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p:nvPr>
            <p:ph idx="2" type="pic"/>
          </p:nvPr>
        </p:nvSpPr>
        <p:spPr>
          <a:xfrm>
            <a:off x="839788" y="987425"/>
            <a:ext cx="10515600" cy="337973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EDEDED"/>
              </a:buClr>
              <a:buSzPts val="3200"/>
              <a:buFont typeface="Arial"/>
              <a:buNone/>
              <a:defRPr b="0" i="0" sz="3200" u="none" cap="none" strike="noStrike">
                <a:solidFill>
                  <a:srgbClr val="EDEDED"/>
                </a:solidFill>
                <a:latin typeface="Corbel"/>
                <a:ea typeface="Corbel"/>
                <a:cs typeface="Corbel"/>
                <a:sym typeface="Corbel"/>
              </a:defRPr>
            </a:lvl1pPr>
            <a:lvl2pPr lvl="1" marR="0" rtl="0" algn="l">
              <a:lnSpc>
                <a:spcPct val="90000"/>
              </a:lnSpc>
              <a:spcBef>
                <a:spcPts val="500"/>
              </a:spcBef>
              <a:spcAft>
                <a:spcPts val="0"/>
              </a:spcAft>
              <a:buClr>
                <a:srgbClr val="EDEDED"/>
              </a:buClr>
              <a:buSzPts val="2800"/>
              <a:buFont typeface="Arial"/>
              <a:buNone/>
              <a:defRPr b="0" i="0" sz="2800" u="none" cap="none" strike="noStrike">
                <a:solidFill>
                  <a:srgbClr val="EDEDED"/>
                </a:solidFill>
                <a:latin typeface="Corbel"/>
                <a:ea typeface="Corbel"/>
                <a:cs typeface="Corbel"/>
                <a:sym typeface="Corbel"/>
              </a:defRPr>
            </a:lvl2pPr>
            <a:lvl3pPr lvl="2" marR="0" rtl="0" algn="l">
              <a:lnSpc>
                <a:spcPct val="90000"/>
              </a:lnSpc>
              <a:spcBef>
                <a:spcPts val="500"/>
              </a:spcBef>
              <a:spcAft>
                <a:spcPts val="0"/>
              </a:spcAft>
              <a:buClr>
                <a:srgbClr val="EDEDED"/>
              </a:buClr>
              <a:buSzPts val="2400"/>
              <a:buFont typeface="Arial"/>
              <a:buNone/>
              <a:defRPr b="0" i="0" sz="2400" u="none" cap="none" strike="noStrike">
                <a:solidFill>
                  <a:srgbClr val="EDEDED"/>
                </a:solidFill>
                <a:latin typeface="Corbel"/>
                <a:ea typeface="Corbel"/>
                <a:cs typeface="Corbel"/>
                <a:sym typeface="Corbel"/>
              </a:defRPr>
            </a:lvl3pPr>
            <a:lvl4pPr lvl="3" marR="0" rtl="0" algn="l">
              <a:lnSpc>
                <a:spcPct val="90000"/>
              </a:lnSpc>
              <a:spcBef>
                <a:spcPts val="500"/>
              </a:spcBef>
              <a:spcAft>
                <a:spcPts val="0"/>
              </a:spcAft>
              <a:buClr>
                <a:srgbClr val="EDEDED"/>
              </a:buClr>
              <a:buSzPts val="2000"/>
              <a:buFont typeface="Arial"/>
              <a:buNone/>
              <a:defRPr b="0" i="0" sz="2000" u="none" cap="none" strike="noStrike">
                <a:solidFill>
                  <a:srgbClr val="EDEDED"/>
                </a:solidFill>
                <a:latin typeface="Corbel"/>
                <a:ea typeface="Corbel"/>
                <a:cs typeface="Corbel"/>
                <a:sym typeface="Corbel"/>
              </a:defRPr>
            </a:lvl4pPr>
            <a:lvl5pPr lvl="4" marR="0" rtl="0" algn="l">
              <a:lnSpc>
                <a:spcPct val="90000"/>
              </a:lnSpc>
              <a:spcBef>
                <a:spcPts val="500"/>
              </a:spcBef>
              <a:spcAft>
                <a:spcPts val="0"/>
              </a:spcAft>
              <a:buClr>
                <a:srgbClr val="EDEDED"/>
              </a:buClr>
              <a:buSzPts val="2000"/>
              <a:buFont typeface="Arial"/>
              <a:buNone/>
              <a:defRPr b="0" i="0" sz="2000" u="none" cap="none" strike="noStrike">
                <a:solidFill>
                  <a:srgbClr val="EDEDED"/>
                </a:solidFill>
                <a:latin typeface="Corbel"/>
                <a:ea typeface="Corbel"/>
                <a:cs typeface="Corbel"/>
                <a:sym typeface="Corbel"/>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orbel"/>
                <a:ea typeface="Corbel"/>
                <a:cs typeface="Corbel"/>
                <a:sym typeface="Corbel"/>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orbel"/>
                <a:ea typeface="Corbel"/>
                <a:cs typeface="Corbel"/>
                <a:sym typeface="Corbel"/>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orbel"/>
                <a:ea typeface="Corbel"/>
                <a:cs typeface="Corbel"/>
                <a:sym typeface="Corbel"/>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orbel"/>
                <a:ea typeface="Corbel"/>
                <a:cs typeface="Corbel"/>
                <a:sym typeface="Corbel"/>
              </a:defRPr>
            </a:lvl9pPr>
          </a:lstStyle>
          <a:p/>
        </p:txBody>
      </p:sp>
      <p:sp>
        <p:nvSpPr>
          <p:cNvPr id="75" name="Google Shape;75;p11"/>
          <p:cNvSpPr txBox="1"/>
          <p:nvPr>
            <p:ph idx="1" type="body"/>
          </p:nvPr>
        </p:nvSpPr>
        <p:spPr>
          <a:xfrm>
            <a:off x="839788" y="5186516"/>
            <a:ext cx="10514012" cy="68247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2"/>
              </a:buClr>
              <a:buSzPts val="1600"/>
              <a:buNone/>
              <a:defRPr sz="1600">
                <a:solidFill>
                  <a:schemeClr val="lt2"/>
                </a:solidFill>
              </a:defRPr>
            </a:lvl1pPr>
            <a:lvl2pPr indent="-228600" lvl="1" marL="914400" algn="l">
              <a:lnSpc>
                <a:spcPct val="90000"/>
              </a:lnSpc>
              <a:spcBef>
                <a:spcPts val="500"/>
              </a:spcBef>
              <a:spcAft>
                <a:spcPts val="0"/>
              </a:spcAft>
              <a:buClr>
                <a:srgbClr val="EDEDED"/>
              </a:buClr>
              <a:buSzPts val="1400"/>
              <a:buNone/>
              <a:defRPr sz="1400"/>
            </a:lvl2pPr>
            <a:lvl3pPr indent="-228600" lvl="2" marL="1371600" algn="l">
              <a:lnSpc>
                <a:spcPct val="90000"/>
              </a:lnSpc>
              <a:spcBef>
                <a:spcPts val="500"/>
              </a:spcBef>
              <a:spcAft>
                <a:spcPts val="0"/>
              </a:spcAft>
              <a:buClr>
                <a:srgbClr val="EDEDED"/>
              </a:buClr>
              <a:buSzPts val="1200"/>
              <a:buNone/>
              <a:defRPr sz="1200"/>
            </a:lvl3pPr>
            <a:lvl4pPr indent="-228600" lvl="3" marL="1828800" algn="l">
              <a:lnSpc>
                <a:spcPct val="90000"/>
              </a:lnSpc>
              <a:spcBef>
                <a:spcPts val="500"/>
              </a:spcBef>
              <a:spcAft>
                <a:spcPts val="0"/>
              </a:spcAft>
              <a:buClr>
                <a:srgbClr val="EDEDED"/>
              </a:buClr>
              <a:buSzPts val="1000"/>
              <a:buNone/>
              <a:defRPr sz="1000"/>
            </a:lvl4pPr>
            <a:lvl5pPr indent="-228600" lvl="4" marL="2286000" algn="l">
              <a:lnSpc>
                <a:spcPct val="90000"/>
              </a:lnSpc>
              <a:spcBef>
                <a:spcPts val="500"/>
              </a:spcBef>
              <a:spcAft>
                <a:spcPts val="0"/>
              </a:spcAft>
              <a:buClr>
                <a:srgbClr val="EDEDED"/>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6" name="Google Shape;76;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9" name="Shape 79"/>
        <p:cNvGrpSpPr/>
        <p:nvPr/>
      </p:nvGrpSpPr>
      <p:grpSpPr>
        <a:xfrm>
          <a:off x="0" y="0"/>
          <a:ext cx="0" cy="0"/>
          <a:chOff x="0" y="0"/>
          <a:chExt cx="0" cy="0"/>
        </a:xfrm>
      </p:grpSpPr>
      <p:sp>
        <p:nvSpPr>
          <p:cNvPr id="80" name="Google Shape;80;p12"/>
          <p:cNvSpPr txBox="1"/>
          <p:nvPr>
            <p:ph type="title"/>
          </p:nvPr>
        </p:nvSpPr>
        <p:spPr>
          <a:xfrm>
            <a:off x="839788" y="365125"/>
            <a:ext cx="10515600" cy="353434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EDEDED"/>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2"/>
          <p:cNvSpPr txBox="1"/>
          <p:nvPr>
            <p:ph idx="1" type="body"/>
          </p:nvPr>
        </p:nvSpPr>
        <p:spPr>
          <a:xfrm>
            <a:off x="839788" y="4489399"/>
            <a:ext cx="10514012" cy="1501826"/>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1600"/>
              <a:buNone/>
              <a:defRPr sz="1600"/>
            </a:lvl1pPr>
            <a:lvl2pPr indent="-228600" lvl="1" marL="914400" algn="l">
              <a:lnSpc>
                <a:spcPct val="90000"/>
              </a:lnSpc>
              <a:spcBef>
                <a:spcPts val="500"/>
              </a:spcBef>
              <a:spcAft>
                <a:spcPts val="0"/>
              </a:spcAft>
              <a:buClr>
                <a:srgbClr val="EDEDED"/>
              </a:buClr>
              <a:buSzPts val="1400"/>
              <a:buNone/>
              <a:defRPr sz="1400"/>
            </a:lvl2pPr>
            <a:lvl3pPr indent="-228600" lvl="2" marL="1371600" algn="l">
              <a:lnSpc>
                <a:spcPct val="90000"/>
              </a:lnSpc>
              <a:spcBef>
                <a:spcPts val="500"/>
              </a:spcBef>
              <a:spcAft>
                <a:spcPts val="0"/>
              </a:spcAft>
              <a:buClr>
                <a:srgbClr val="EDEDED"/>
              </a:buClr>
              <a:buSzPts val="1200"/>
              <a:buNone/>
              <a:defRPr sz="1200"/>
            </a:lvl3pPr>
            <a:lvl4pPr indent="-228600" lvl="3" marL="1828800" algn="l">
              <a:lnSpc>
                <a:spcPct val="90000"/>
              </a:lnSpc>
              <a:spcBef>
                <a:spcPts val="500"/>
              </a:spcBef>
              <a:spcAft>
                <a:spcPts val="0"/>
              </a:spcAft>
              <a:buClr>
                <a:srgbClr val="EDEDED"/>
              </a:buClr>
              <a:buSzPts val="1000"/>
              <a:buNone/>
              <a:defRPr sz="1000"/>
            </a:lvl4pPr>
            <a:lvl5pPr indent="-228600" lvl="4" marL="2286000" algn="l">
              <a:lnSpc>
                <a:spcPct val="90000"/>
              </a:lnSpc>
              <a:spcBef>
                <a:spcPts val="500"/>
              </a:spcBef>
              <a:spcAft>
                <a:spcPts val="0"/>
              </a:spcAft>
              <a:buClr>
                <a:srgbClr val="EDEDED"/>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2" name="Google Shape;8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5" name="Shape 85"/>
        <p:cNvGrpSpPr/>
        <p:nvPr/>
      </p:nvGrpSpPr>
      <p:grpSpPr>
        <a:xfrm>
          <a:off x="0" y="0"/>
          <a:ext cx="0" cy="0"/>
          <a:chOff x="0" y="0"/>
          <a:chExt cx="0" cy="0"/>
        </a:xfrm>
      </p:grpSpPr>
      <p:sp>
        <p:nvSpPr>
          <p:cNvPr id="86" name="Google Shape;86;p13"/>
          <p:cNvSpPr txBox="1"/>
          <p:nvPr>
            <p:ph type="title"/>
          </p:nvPr>
        </p:nvSpPr>
        <p:spPr>
          <a:xfrm>
            <a:off x="1446212" y="365125"/>
            <a:ext cx="9302752" cy="299290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EDEDED"/>
              </a:buClr>
              <a:buSzPts val="4400"/>
              <a:buFont typeface="Corbe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3"/>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1400"/>
              <a:buNone/>
              <a:defRPr sz="1400"/>
            </a:lvl1pPr>
            <a:lvl2pPr indent="-228600" lvl="1" marL="914400" algn="l">
              <a:lnSpc>
                <a:spcPct val="90000"/>
              </a:lnSpc>
              <a:spcBef>
                <a:spcPts val="500"/>
              </a:spcBef>
              <a:spcAft>
                <a:spcPts val="0"/>
              </a:spcAft>
              <a:buClr>
                <a:srgbClr val="EDEDED"/>
              </a:buClr>
              <a:buSzPts val="1400"/>
              <a:buNone/>
              <a:defRPr sz="1400"/>
            </a:lvl2pPr>
            <a:lvl3pPr indent="-228600" lvl="2" marL="1371600" algn="l">
              <a:lnSpc>
                <a:spcPct val="90000"/>
              </a:lnSpc>
              <a:spcBef>
                <a:spcPts val="500"/>
              </a:spcBef>
              <a:spcAft>
                <a:spcPts val="0"/>
              </a:spcAft>
              <a:buClr>
                <a:srgbClr val="EDEDED"/>
              </a:buClr>
              <a:buSzPts val="1200"/>
              <a:buNone/>
              <a:defRPr sz="1200"/>
            </a:lvl3pPr>
            <a:lvl4pPr indent="-228600" lvl="3" marL="1828800" algn="l">
              <a:lnSpc>
                <a:spcPct val="90000"/>
              </a:lnSpc>
              <a:spcBef>
                <a:spcPts val="500"/>
              </a:spcBef>
              <a:spcAft>
                <a:spcPts val="0"/>
              </a:spcAft>
              <a:buClr>
                <a:srgbClr val="EDEDED"/>
              </a:buClr>
              <a:buSzPts val="1000"/>
              <a:buNone/>
              <a:defRPr sz="1000"/>
            </a:lvl4pPr>
            <a:lvl5pPr indent="-228600" lvl="4" marL="2286000" algn="l">
              <a:lnSpc>
                <a:spcPct val="90000"/>
              </a:lnSpc>
              <a:spcBef>
                <a:spcPts val="500"/>
              </a:spcBef>
              <a:spcAft>
                <a:spcPts val="0"/>
              </a:spcAft>
              <a:buClr>
                <a:srgbClr val="EDEDED"/>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8" name="Google Shape;88;p13"/>
          <p:cNvSpPr txBox="1"/>
          <p:nvPr>
            <p:ph idx="2" type="body"/>
          </p:nvPr>
        </p:nvSpPr>
        <p:spPr>
          <a:xfrm>
            <a:off x="838200" y="4501729"/>
            <a:ext cx="10512424" cy="1489496"/>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1600"/>
              <a:buNone/>
              <a:defRPr sz="1600"/>
            </a:lvl1pPr>
            <a:lvl2pPr indent="-228600" lvl="1" marL="914400" algn="l">
              <a:lnSpc>
                <a:spcPct val="90000"/>
              </a:lnSpc>
              <a:spcBef>
                <a:spcPts val="500"/>
              </a:spcBef>
              <a:spcAft>
                <a:spcPts val="0"/>
              </a:spcAft>
              <a:buClr>
                <a:srgbClr val="EDEDED"/>
              </a:buClr>
              <a:buSzPts val="1400"/>
              <a:buNone/>
              <a:defRPr sz="1400"/>
            </a:lvl2pPr>
            <a:lvl3pPr indent="-228600" lvl="2" marL="1371600" algn="l">
              <a:lnSpc>
                <a:spcPct val="90000"/>
              </a:lnSpc>
              <a:spcBef>
                <a:spcPts val="500"/>
              </a:spcBef>
              <a:spcAft>
                <a:spcPts val="0"/>
              </a:spcAft>
              <a:buClr>
                <a:srgbClr val="EDEDED"/>
              </a:buClr>
              <a:buSzPts val="1200"/>
              <a:buNone/>
              <a:defRPr sz="1200"/>
            </a:lvl3pPr>
            <a:lvl4pPr indent="-228600" lvl="3" marL="1828800" algn="l">
              <a:lnSpc>
                <a:spcPct val="90000"/>
              </a:lnSpc>
              <a:spcBef>
                <a:spcPts val="500"/>
              </a:spcBef>
              <a:spcAft>
                <a:spcPts val="0"/>
              </a:spcAft>
              <a:buClr>
                <a:srgbClr val="EDEDED"/>
              </a:buClr>
              <a:buSzPts val="1000"/>
              <a:buNone/>
              <a:defRPr sz="1000"/>
            </a:lvl4pPr>
            <a:lvl5pPr indent="-228600" lvl="4" marL="2286000" algn="l">
              <a:lnSpc>
                <a:spcPct val="90000"/>
              </a:lnSpc>
              <a:spcBef>
                <a:spcPts val="500"/>
              </a:spcBef>
              <a:spcAft>
                <a:spcPts val="0"/>
              </a:spcAft>
              <a:buClr>
                <a:srgbClr val="EDEDED"/>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9" name="Google Shape;89;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13"/>
          <p:cNvSpPr txBox="1"/>
          <p:nvPr/>
        </p:nvSpPr>
        <p:spPr>
          <a:xfrm>
            <a:off x="1111044"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Corbel"/>
              <a:buNone/>
            </a:pPr>
            <a:r>
              <a:rPr b="0" i="0" lang="en-US" sz="8000" u="none" cap="none" strike="noStrike">
                <a:solidFill>
                  <a:schemeClr val="lt1"/>
                </a:solidFill>
                <a:latin typeface="Corbel"/>
                <a:ea typeface="Corbel"/>
                <a:cs typeface="Corbel"/>
                <a:sym typeface="Corbel"/>
              </a:rPr>
              <a:t>“</a:t>
            </a:r>
            <a:endParaRPr/>
          </a:p>
        </p:txBody>
      </p:sp>
      <p:sp>
        <p:nvSpPr>
          <p:cNvPr id="93" name="Google Shape;93;p13"/>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orbel"/>
              <a:buNone/>
            </a:pPr>
            <a:r>
              <a:rPr b="0" i="0" lang="en-US" sz="8000" u="none" cap="none" strike="noStrike">
                <a:solidFill>
                  <a:schemeClr val="lt1"/>
                </a:solidFill>
                <a:latin typeface="Corbel"/>
                <a:ea typeface="Corbel"/>
                <a:cs typeface="Corbel"/>
                <a:sym typeface="Corbe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4" name="Shape 94"/>
        <p:cNvGrpSpPr/>
        <p:nvPr/>
      </p:nvGrpSpPr>
      <p:grpSpPr>
        <a:xfrm>
          <a:off x="0" y="0"/>
          <a:ext cx="0" cy="0"/>
          <a:chOff x="0" y="0"/>
          <a:chExt cx="0" cy="0"/>
        </a:xfrm>
      </p:grpSpPr>
      <p:sp>
        <p:nvSpPr>
          <p:cNvPr id="95" name="Google Shape;95;p14"/>
          <p:cNvSpPr txBox="1"/>
          <p:nvPr>
            <p:ph type="title"/>
          </p:nvPr>
        </p:nvSpPr>
        <p:spPr>
          <a:xfrm>
            <a:off x="839788" y="2326967"/>
            <a:ext cx="10515600" cy="25118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EDEDED"/>
              </a:buClr>
              <a:buSzPts val="5400"/>
              <a:buFont typeface="Corbe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4"/>
          <p:cNvSpPr txBox="1"/>
          <p:nvPr>
            <p:ph idx="1" type="body"/>
          </p:nvPr>
        </p:nvSpPr>
        <p:spPr>
          <a:xfrm>
            <a:off x="839788" y="4850581"/>
            <a:ext cx="10514012" cy="114064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1600"/>
              <a:buNone/>
              <a:defRPr sz="1600"/>
            </a:lvl1pPr>
            <a:lvl2pPr indent="-228600" lvl="1" marL="914400" algn="l">
              <a:lnSpc>
                <a:spcPct val="90000"/>
              </a:lnSpc>
              <a:spcBef>
                <a:spcPts val="500"/>
              </a:spcBef>
              <a:spcAft>
                <a:spcPts val="0"/>
              </a:spcAft>
              <a:buClr>
                <a:srgbClr val="EDEDED"/>
              </a:buClr>
              <a:buSzPts val="1400"/>
              <a:buNone/>
              <a:defRPr sz="1400"/>
            </a:lvl2pPr>
            <a:lvl3pPr indent="-228600" lvl="2" marL="1371600" algn="l">
              <a:lnSpc>
                <a:spcPct val="90000"/>
              </a:lnSpc>
              <a:spcBef>
                <a:spcPts val="500"/>
              </a:spcBef>
              <a:spcAft>
                <a:spcPts val="0"/>
              </a:spcAft>
              <a:buClr>
                <a:srgbClr val="EDEDED"/>
              </a:buClr>
              <a:buSzPts val="1200"/>
              <a:buNone/>
              <a:defRPr sz="1200"/>
            </a:lvl3pPr>
            <a:lvl4pPr indent="-228600" lvl="3" marL="1828800" algn="l">
              <a:lnSpc>
                <a:spcPct val="90000"/>
              </a:lnSpc>
              <a:spcBef>
                <a:spcPts val="500"/>
              </a:spcBef>
              <a:spcAft>
                <a:spcPts val="0"/>
              </a:spcAft>
              <a:buClr>
                <a:srgbClr val="EDEDED"/>
              </a:buClr>
              <a:buSzPts val="1000"/>
              <a:buNone/>
              <a:defRPr sz="1000"/>
            </a:lvl4pPr>
            <a:lvl5pPr indent="-228600" lvl="4" marL="2286000" algn="l">
              <a:lnSpc>
                <a:spcPct val="90000"/>
              </a:lnSpc>
              <a:spcBef>
                <a:spcPts val="500"/>
              </a:spcBef>
              <a:spcAft>
                <a:spcPts val="0"/>
              </a:spcAft>
              <a:buClr>
                <a:srgbClr val="EDEDED"/>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 name="Google Shape;97;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0" name="Shape 100"/>
        <p:cNvGrpSpPr/>
        <p:nvPr/>
      </p:nvGrpSpPr>
      <p:grpSpPr>
        <a:xfrm>
          <a:off x="0" y="0"/>
          <a:ext cx="0" cy="0"/>
          <a:chOff x="0" y="0"/>
          <a:chExt cx="0" cy="0"/>
        </a:xfrm>
      </p:grpSpPr>
      <p:sp>
        <p:nvSpPr>
          <p:cNvPr id="101" name="Google Shape;101;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5"/>
          <p:cNvSpPr txBox="1"/>
          <p:nvPr>
            <p:ph idx="1" type="body"/>
          </p:nvPr>
        </p:nvSpPr>
        <p:spPr>
          <a:xfrm>
            <a:off x="1337282" y="1885950"/>
            <a:ext cx="2946866"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2"/>
              </a:buClr>
              <a:buSzPts val="2400"/>
              <a:buNone/>
              <a:defRPr b="0" sz="2400">
                <a:solidFill>
                  <a:schemeClr val="lt2"/>
                </a:solidFill>
              </a:defRPr>
            </a:lvl1pPr>
            <a:lvl2pPr indent="-228600" lvl="1" marL="914400" algn="l">
              <a:lnSpc>
                <a:spcPct val="90000"/>
              </a:lnSpc>
              <a:spcBef>
                <a:spcPts val="500"/>
              </a:spcBef>
              <a:spcAft>
                <a:spcPts val="0"/>
              </a:spcAft>
              <a:buClr>
                <a:srgbClr val="EDEDED"/>
              </a:buClr>
              <a:buSzPts val="2000"/>
              <a:buNone/>
              <a:defRPr b="1" sz="2000"/>
            </a:lvl2pPr>
            <a:lvl3pPr indent="-228600" lvl="2" marL="1371600" algn="l">
              <a:lnSpc>
                <a:spcPct val="90000"/>
              </a:lnSpc>
              <a:spcBef>
                <a:spcPts val="500"/>
              </a:spcBef>
              <a:spcAft>
                <a:spcPts val="0"/>
              </a:spcAft>
              <a:buClr>
                <a:srgbClr val="EDEDED"/>
              </a:buClr>
              <a:buSzPts val="1800"/>
              <a:buNone/>
              <a:defRPr b="1" sz="1800"/>
            </a:lvl3pPr>
            <a:lvl4pPr indent="-228600" lvl="3" marL="1828800" algn="l">
              <a:lnSpc>
                <a:spcPct val="90000"/>
              </a:lnSpc>
              <a:spcBef>
                <a:spcPts val="500"/>
              </a:spcBef>
              <a:spcAft>
                <a:spcPts val="0"/>
              </a:spcAft>
              <a:buClr>
                <a:srgbClr val="EDEDED"/>
              </a:buClr>
              <a:buSzPts val="1600"/>
              <a:buNone/>
              <a:defRPr b="1" sz="1600"/>
            </a:lvl4pPr>
            <a:lvl5pPr indent="-228600" lvl="4" marL="2286000" algn="l">
              <a:lnSpc>
                <a:spcPct val="90000"/>
              </a:lnSpc>
              <a:spcBef>
                <a:spcPts val="500"/>
              </a:spcBef>
              <a:spcAft>
                <a:spcPts val="0"/>
              </a:spcAft>
              <a:buClr>
                <a:srgbClr val="EDEDED"/>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3" name="Google Shape;103;p15"/>
          <p:cNvSpPr txBox="1"/>
          <p:nvPr>
            <p:ph idx="2" type="body"/>
          </p:nvPr>
        </p:nvSpPr>
        <p:spPr>
          <a:xfrm>
            <a:off x="1356798" y="2571750"/>
            <a:ext cx="2927350" cy="358933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1400"/>
              <a:buNone/>
              <a:defRPr sz="1400"/>
            </a:lvl1pPr>
            <a:lvl2pPr indent="-228600" lvl="1" marL="914400" algn="l">
              <a:lnSpc>
                <a:spcPct val="90000"/>
              </a:lnSpc>
              <a:spcBef>
                <a:spcPts val="500"/>
              </a:spcBef>
              <a:spcAft>
                <a:spcPts val="0"/>
              </a:spcAft>
              <a:buClr>
                <a:srgbClr val="EDEDED"/>
              </a:buClr>
              <a:buSzPts val="1200"/>
              <a:buNone/>
              <a:defRPr sz="1200"/>
            </a:lvl2pPr>
            <a:lvl3pPr indent="-228600" lvl="2" marL="1371600" algn="l">
              <a:lnSpc>
                <a:spcPct val="90000"/>
              </a:lnSpc>
              <a:spcBef>
                <a:spcPts val="500"/>
              </a:spcBef>
              <a:spcAft>
                <a:spcPts val="0"/>
              </a:spcAft>
              <a:buClr>
                <a:srgbClr val="EDEDED"/>
              </a:buClr>
              <a:buSzPts val="1000"/>
              <a:buNone/>
              <a:defRPr sz="1000"/>
            </a:lvl3pPr>
            <a:lvl4pPr indent="-228600" lvl="3" marL="1828800" algn="l">
              <a:lnSpc>
                <a:spcPct val="90000"/>
              </a:lnSpc>
              <a:spcBef>
                <a:spcPts val="500"/>
              </a:spcBef>
              <a:spcAft>
                <a:spcPts val="0"/>
              </a:spcAft>
              <a:buClr>
                <a:srgbClr val="EDEDED"/>
              </a:buClr>
              <a:buSzPts val="900"/>
              <a:buNone/>
              <a:defRPr sz="900"/>
            </a:lvl4pPr>
            <a:lvl5pPr indent="-228600" lvl="4" marL="2286000" algn="l">
              <a:lnSpc>
                <a:spcPct val="90000"/>
              </a:lnSpc>
              <a:spcBef>
                <a:spcPts val="500"/>
              </a:spcBef>
              <a:spcAft>
                <a:spcPts val="0"/>
              </a:spcAft>
              <a:buClr>
                <a:srgbClr val="EDEDED"/>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4" name="Google Shape;104;p15"/>
          <p:cNvSpPr txBox="1"/>
          <p:nvPr>
            <p:ph idx="3" type="body"/>
          </p:nvPr>
        </p:nvSpPr>
        <p:spPr>
          <a:xfrm>
            <a:off x="4587994" y="1885950"/>
            <a:ext cx="2936241"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2"/>
              </a:buClr>
              <a:buSzPts val="2400"/>
              <a:buNone/>
              <a:defRPr b="0" sz="2400">
                <a:solidFill>
                  <a:schemeClr val="lt2"/>
                </a:solidFill>
              </a:defRPr>
            </a:lvl1pPr>
            <a:lvl2pPr indent="-342900" lvl="1" marL="914400" algn="l">
              <a:lnSpc>
                <a:spcPct val="90000"/>
              </a:lnSpc>
              <a:spcBef>
                <a:spcPts val="500"/>
              </a:spcBef>
              <a:spcAft>
                <a:spcPts val="0"/>
              </a:spcAft>
              <a:buClr>
                <a:srgbClr val="EDEDED"/>
              </a:buClr>
              <a:buSzPts val="1800"/>
              <a:buChar char="•"/>
              <a:defRPr/>
            </a:lvl2pPr>
            <a:lvl3pPr indent="-342900" lvl="2" marL="1371600" algn="l">
              <a:lnSpc>
                <a:spcPct val="90000"/>
              </a:lnSpc>
              <a:spcBef>
                <a:spcPts val="500"/>
              </a:spcBef>
              <a:spcAft>
                <a:spcPts val="0"/>
              </a:spcAft>
              <a:buClr>
                <a:srgbClr val="EDEDED"/>
              </a:buClr>
              <a:buSzPts val="1800"/>
              <a:buChar char="•"/>
              <a:defRPr/>
            </a:lvl3pPr>
            <a:lvl4pPr indent="-342900" lvl="3" marL="1828800" algn="l">
              <a:lnSpc>
                <a:spcPct val="90000"/>
              </a:lnSpc>
              <a:spcBef>
                <a:spcPts val="500"/>
              </a:spcBef>
              <a:spcAft>
                <a:spcPts val="0"/>
              </a:spcAft>
              <a:buClr>
                <a:srgbClr val="EDEDED"/>
              </a:buClr>
              <a:buSzPts val="1800"/>
              <a:buChar char="•"/>
              <a:defRPr/>
            </a:lvl4pPr>
            <a:lvl5pPr indent="-342900" lvl="4" marL="2286000" algn="l">
              <a:lnSpc>
                <a:spcPct val="90000"/>
              </a:lnSpc>
              <a:spcBef>
                <a:spcPts val="500"/>
              </a:spcBef>
              <a:spcAft>
                <a:spcPts val="0"/>
              </a:spcAft>
              <a:buClr>
                <a:srgbClr val="EDEDED"/>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5" name="Google Shape;105;p15"/>
          <p:cNvSpPr txBox="1"/>
          <p:nvPr>
            <p:ph idx="4" type="body"/>
          </p:nvPr>
        </p:nvSpPr>
        <p:spPr>
          <a:xfrm>
            <a:off x="4577441" y="2571750"/>
            <a:ext cx="2946794" cy="358933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1400"/>
              <a:buNone/>
              <a:defRPr sz="1400"/>
            </a:lvl1pPr>
            <a:lvl2pPr indent="-228600" lvl="1" marL="914400" algn="l">
              <a:lnSpc>
                <a:spcPct val="90000"/>
              </a:lnSpc>
              <a:spcBef>
                <a:spcPts val="500"/>
              </a:spcBef>
              <a:spcAft>
                <a:spcPts val="0"/>
              </a:spcAft>
              <a:buClr>
                <a:srgbClr val="EDEDED"/>
              </a:buClr>
              <a:buSzPts val="1200"/>
              <a:buNone/>
              <a:defRPr sz="1200"/>
            </a:lvl2pPr>
            <a:lvl3pPr indent="-228600" lvl="2" marL="1371600" algn="l">
              <a:lnSpc>
                <a:spcPct val="90000"/>
              </a:lnSpc>
              <a:spcBef>
                <a:spcPts val="500"/>
              </a:spcBef>
              <a:spcAft>
                <a:spcPts val="0"/>
              </a:spcAft>
              <a:buClr>
                <a:srgbClr val="EDEDED"/>
              </a:buClr>
              <a:buSzPts val="1000"/>
              <a:buNone/>
              <a:defRPr sz="1000"/>
            </a:lvl3pPr>
            <a:lvl4pPr indent="-228600" lvl="3" marL="1828800" algn="l">
              <a:lnSpc>
                <a:spcPct val="90000"/>
              </a:lnSpc>
              <a:spcBef>
                <a:spcPts val="500"/>
              </a:spcBef>
              <a:spcAft>
                <a:spcPts val="0"/>
              </a:spcAft>
              <a:buClr>
                <a:srgbClr val="EDEDED"/>
              </a:buClr>
              <a:buSzPts val="900"/>
              <a:buNone/>
              <a:defRPr sz="900"/>
            </a:lvl4pPr>
            <a:lvl5pPr indent="-228600" lvl="4" marL="2286000" algn="l">
              <a:lnSpc>
                <a:spcPct val="90000"/>
              </a:lnSpc>
              <a:spcBef>
                <a:spcPts val="500"/>
              </a:spcBef>
              <a:spcAft>
                <a:spcPts val="0"/>
              </a:spcAft>
              <a:buClr>
                <a:srgbClr val="EDEDED"/>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6" name="Google Shape;106;p15"/>
          <p:cNvSpPr txBox="1"/>
          <p:nvPr>
            <p:ph idx="5" type="body"/>
          </p:nvPr>
        </p:nvSpPr>
        <p:spPr>
          <a:xfrm>
            <a:off x="7829035" y="1885950"/>
            <a:ext cx="2932113"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2"/>
              </a:buClr>
              <a:buSzPts val="2400"/>
              <a:buNone/>
              <a:defRPr b="0" sz="2400">
                <a:solidFill>
                  <a:schemeClr val="lt2"/>
                </a:solidFill>
              </a:defRPr>
            </a:lvl1pPr>
            <a:lvl2pPr indent="-342900" lvl="1" marL="914400" algn="l">
              <a:lnSpc>
                <a:spcPct val="90000"/>
              </a:lnSpc>
              <a:spcBef>
                <a:spcPts val="500"/>
              </a:spcBef>
              <a:spcAft>
                <a:spcPts val="0"/>
              </a:spcAft>
              <a:buClr>
                <a:srgbClr val="EDEDED"/>
              </a:buClr>
              <a:buSzPts val="1800"/>
              <a:buChar char="•"/>
              <a:defRPr/>
            </a:lvl2pPr>
            <a:lvl3pPr indent="-342900" lvl="2" marL="1371600" algn="l">
              <a:lnSpc>
                <a:spcPct val="90000"/>
              </a:lnSpc>
              <a:spcBef>
                <a:spcPts val="500"/>
              </a:spcBef>
              <a:spcAft>
                <a:spcPts val="0"/>
              </a:spcAft>
              <a:buClr>
                <a:srgbClr val="EDEDED"/>
              </a:buClr>
              <a:buSzPts val="1800"/>
              <a:buChar char="•"/>
              <a:defRPr/>
            </a:lvl3pPr>
            <a:lvl4pPr indent="-342900" lvl="3" marL="1828800" algn="l">
              <a:lnSpc>
                <a:spcPct val="90000"/>
              </a:lnSpc>
              <a:spcBef>
                <a:spcPts val="500"/>
              </a:spcBef>
              <a:spcAft>
                <a:spcPts val="0"/>
              </a:spcAft>
              <a:buClr>
                <a:srgbClr val="EDEDED"/>
              </a:buClr>
              <a:buSzPts val="1800"/>
              <a:buChar char="•"/>
              <a:defRPr/>
            </a:lvl4pPr>
            <a:lvl5pPr indent="-342900" lvl="4" marL="2286000" algn="l">
              <a:lnSpc>
                <a:spcPct val="90000"/>
              </a:lnSpc>
              <a:spcBef>
                <a:spcPts val="500"/>
              </a:spcBef>
              <a:spcAft>
                <a:spcPts val="0"/>
              </a:spcAft>
              <a:buClr>
                <a:srgbClr val="EDEDED"/>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7" name="Google Shape;107;p15"/>
          <p:cNvSpPr txBox="1"/>
          <p:nvPr>
            <p:ph idx="6" type="body"/>
          </p:nvPr>
        </p:nvSpPr>
        <p:spPr>
          <a:xfrm>
            <a:off x="7829035" y="2571750"/>
            <a:ext cx="2932113" cy="358933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1400"/>
              <a:buNone/>
              <a:defRPr sz="1400"/>
            </a:lvl1pPr>
            <a:lvl2pPr indent="-228600" lvl="1" marL="914400" algn="l">
              <a:lnSpc>
                <a:spcPct val="90000"/>
              </a:lnSpc>
              <a:spcBef>
                <a:spcPts val="500"/>
              </a:spcBef>
              <a:spcAft>
                <a:spcPts val="0"/>
              </a:spcAft>
              <a:buClr>
                <a:srgbClr val="EDEDED"/>
              </a:buClr>
              <a:buSzPts val="1200"/>
              <a:buNone/>
              <a:defRPr sz="1200"/>
            </a:lvl2pPr>
            <a:lvl3pPr indent="-228600" lvl="2" marL="1371600" algn="l">
              <a:lnSpc>
                <a:spcPct val="90000"/>
              </a:lnSpc>
              <a:spcBef>
                <a:spcPts val="500"/>
              </a:spcBef>
              <a:spcAft>
                <a:spcPts val="0"/>
              </a:spcAft>
              <a:buClr>
                <a:srgbClr val="EDEDED"/>
              </a:buClr>
              <a:buSzPts val="1000"/>
              <a:buNone/>
              <a:defRPr sz="1000"/>
            </a:lvl3pPr>
            <a:lvl4pPr indent="-228600" lvl="3" marL="1828800" algn="l">
              <a:lnSpc>
                <a:spcPct val="90000"/>
              </a:lnSpc>
              <a:spcBef>
                <a:spcPts val="500"/>
              </a:spcBef>
              <a:spcAft>
                <a:spcPts val="0"/>
              </a:spcAft>
              <a:buClr>
                <a:srgbClr val="EDEDED"/>
              </a:buClr>
              <a:buSzPts val="900"/>
              <a:buNone/>
              <a:defRPr sz="900"/>
            </a:lvl4pPr>
            <a:lvl5pPr indent="-228600" lvl="4" marL="2286000" algn="l">
              <a:lnSpc>
                <a:spcPct val="90000"/>
              </a:lnSpc>
              <a:spcBef>
                <a:spcPts val="500"/>
              </a:spcBef>
              <a:spcAft>
                <a:spcPts val="0"/>
              </a:spcAft>
              <a:buClr>
                <a:srgbClr val="EDEDED"/>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8" name="Google Shape;10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1" name="Shape 111"/>
        <p:cNvGrpSpPr/>
        <p:nvPr/>
      </p:nvGrpSpPr>
      <p:grpSpPr>
        <a:xfrm>
          <a:off x="0" y="0"/>
          <a:ext cx="0" cy="0"/>
          <a:chOff x="0" y="0"/>
          <a:chExt cx="0" cy="0"/>
        </a:xfrm>
      </p:grpSpPr>
      <p:sp>
        <p:nvSpPr>
          <p:cNvPr id="112" name="Google Shape;112;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6"/>
          <p:cNvSpPr txBox="1"/>
          <p:nvPr>
            <p:ph idx="1" type="body"/>
          </p:nvPr>
        </p:nvSpPr>
        <p:spPr>
          <a:xfrm>
            <a:off x="1332085" y="4297503"/>
            <a:ext cx="294005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2400"/>
              <a:buNone/>
              <a:defRPr b="0" sz="2400">
                <a:solidFill>
                  <a:srgbClr val="EDEDED"/>
                </a:solidFill>
              </a:defRPr>
            </a:lvl1pPr>
            <a:lvl2pPr indent="-228600" lvl="1" marL="914400" algn="l">
              <a:lnSpc>
                <a:spcPct val="90000"/>
              </a:lnSpc>
              <a:spcBef>
                <a:spcPts val="500"/>
              </a:spcBef>
              <a:spcAft>
                <a:spcPts val="0"/>
              </a:spcAft>
              <a:buClr>
                <a:srgbClr val="EDEDED"/>
              </a:buClr>
              <a:buSzPts val="2000"/>
              <a:buNone/>
              <a:defRPr b="1" sz="2000"/>
            </a:lvl2pPr>
            <a:lvl3pPr indent="-228600" lvl="2" marL="1371600" algn="l">
              <a:lnSpc>
                <a:spcPct val="90000"/>
              </a:lnSpc>
              <a:spcBef>
                <a:spcPts val="500"/>
              </a:spcBef>
              <a:spcAft>
                <a:spcPts val="0"/>
              </a:spcAft>
              <a:buClr>
                <a:srgbClr val="EDEDED"/>
              </a:buClr>
              <a:buSzPts val="1800"/>
              <a:buNone/>
              <a:defRPr b="1" sz="1800"/>
            </a:lvl3pPr>
            <a:lvl4pPr indent="-228600" lvl="3" marL="1828800" algn="l">
              <a:lnSpc>
                <a:spcPct val="90000"/>
              </a:lnSpc>
              <a:spcBef>
                <a:spcPts val="500"/>
              </a:spcBef>
              <a:spcAft>
                <a:spcPts val="0"/>
              </a:spcAft>
              <a:buClr>
                <a:srgbClr val="EDEDED"/>
              </a:buClr>
              <a:buSzPts val="1600"/>
              <a:buNone/>
              <a:defRPr b="1" sz="1600"/>
            </a:lvl4pPr>
            <a:lvl5pPr indent="-228600" lvl="4" marL="2286000" algn="l">
              <a:lnSpc>
                <a:spcPct val="90000"/>
              </a:lnSpc>
              <a:spcBef>
                <a:spcPts val="500"/>
              </a:spcBef>
              <a:spcAft>
                <a:spcPts val="0"/>
              </a:spcAft>
              <a:buClr>
                <a:srgbClr val="EDEDED"/>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4" name="Google Shape;114;p16"/>
          <p:cNvSpPr/>
          <p:nvPr>
            <p:ph idx="2" type="pic"/>
          </p:nvPr>
        </p:nvSpPr>
        <p:spPr>
          <a:xfrm>
            <a:off x="1332085" y="2256354"/>
            <a:ext cx="2940050"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1pPr>
            <a:lvl2pPr lvl="1"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2pPr>
            <a:lvl3pPr lvl="2"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3pPr>
            <a:lvl4pPr lvl="3"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4pPr>
            <a:lvl5pPr lvl="4"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9pPr>
          </a:lstStyle>
          <a:p/>
        </p:txBody>
      </p:sp>
      <p:sp>
        <p:nvSpPr>
          <p:cNvPr id="115" name="Google Shape;115;p16"/>
          <p:cNvSpPr txBox="1"/>
          <p:nvPr>
            <p:ph idx="3" type="body"/>
          </p:nvPr>
        </p:nvSpPr>
        <p:spPr>
          <a:xfrm>
            <a:off x="1332085" y="4873765"/>
            <a:ext cx="2940050" cy="65918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1400"/>
              <a:buNone/>
              <a:defRPr sz="1400"/>
            </a:lvl1pPr>
            <a:lvl2pPr indent="-228600" lvl="1" marL="914400" algn="l">
              <a:lnSpc>
                <a:spcPct val="90000"/>
              </a:lnSpc>
              <a:spcBef>
                <a:spcPts val="500"/>
              </a:spcBef>
              <a:spcAft>
                <a:spcPts val="0"/>
              </a:spcAft>
              <a:buClr>
                <a:srgbClr val="EDEDED"/>
              </a:buClr>
              <a:buSzPts val="1200"/>
              <a:buNone/>
              <a:defRPr sz="1200"/>
            </a:lvl2pPr>
            <a:lvl3pPr indent="-228600" lvl="2" marL="1371600" algn="l">
              <a:lnSpc>
                <a:spcPct val="90000"/>
              </a:lnSpc>
              <a:spcBef>
                <a:spcPts val="500"/>
              </a:spcBef>
              <a:spcAft>
                <a:spcPts val="0"/>
              </a:spcAft>
              <a:buClr>
                <a:srgbClr val="EDEDED"/>
              </a:buClr>
              <a:buSzPts val="1000"/>
              <a:buNone/>
              <a:defRPr sz="1000"/>
            </a:lvl3pPr>
            <a:lvl4pPr indent="-228600" lvl="3" marL="1828800" algn="l">
              <a:lnSpc>
                <a:spcPct val="90000"/>
              </a:lnSpc>
              <a:spcBef>
                <a:spcPts val="500"/>
              </a:spcBef>
              <a:spcAft>
                <a:spcPts val="0"/>
              </a:spcAft>
              <a:buClr>
                <a:srgbClr val="EDEDED"/>
              </a:buClr>
              <a:buSzPts val="900"/>
              <a:buNone/>
              <a:defRPr sz="900"/>
            </a:lvl4pPr>
            <a:lvl5pPr indent="-228600" lvl="4" marL="2286000" algn="l">
              <a:lnSpc>
                <a:spcPct val="90000"/>
              </a:lnSpc>
              <a:spcBef>
                <a:spcPts val="500"/>
              </a:spcBef>
              <a:spcAft>
                <a:spcPts val="0"/>
              </a:spcAft>
              <a:buClr>
                <a:srgbClr val="EDEDED"/>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6" name="Google Shape;116;p16"/>
          <p:cNvSpPr txBox="1"/>
          <p:nvPr>
            <p:ph idx="4" type="body"/>
          </p:nvPr>
        </p:nvSpPr>
        <p:spPr>
          <a:xfrm>
            <a:off x="4568997" y="4297503"/>
            <a:ext cx="2930525"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2400"/>
              <a:buNone/>
              <a:defRPr b="0" sz="2400">
                <a:solidFill>
                  <a:srgbClr val="EDEDED"/>
                </a:solidFill>
              </a:defRPr>
            </a:lvl1pPr>
            <a:lvl2pPr indent="-228600" lvl="1" marL="914400" algn="l">
              <a:lnSpc>
                <a:spcPct val="90000"/>
              </a:lnSpc>
              <a:spcBef>
                <a:spcPts val="500"/>
              </a:spcBef>
              <a:spcAft>
                <a:spcPts val="0"/>
              </a:spcAft>
              <a:buClr>
                <a:srgbClr val="EDEDED"/>
              </a:buClr>
              <a:buSzPts val="2000"/>
              <a:buNone/>
              <a:defRPr b="1" sz="2000"/>
            </a:lvl2pPr>
            <a:lvl3pPr indent="-228600" lvl="2" marL="1371600" algn="l">
              <a:lnSpc>
                <a:spcPct val="90000"/>
              </a:lnSpc>
              <a:spcBef>
                <a:spcPts val="500"/>
              </a:spcBef>
              <a:spcAft>
                <a:spcPts val="0"/>
              </a:spcAft>
              <a:buClr>
                <a:srgbClr val="EDEDED"/>
              </a:buClr>
              <a:buSzPts val="1800"/>
              <a:buNone/>
              <a:defRPr b="1" sz="1800"/>
            </a:lvl3pPr>
            <a:lvl4pPr indent="-228600" lvl="3" marL="1828800" algn="l">
              <a:lnSpc>
                <a:spcPct val="90000"/>
              </a:lnSpc>
              <a:spcBef>
                <a:spcPts val="500"/>
              </a:spcBef>
              <a:spcAft>
                <a:spcPts val="0"/>
              </a:spcAft>
              <a:buClr>
                <a:srgbClr val="EDEDED"/>
              </a:buClr>
              <a:buSzPts val="1600"/>
              <a:buNone/>
              <a:defRPr b="1" sz="1600"/>
            </a:lvl4pPr>
            <a:lvl5pPr indent="-228600" lvl="4" marL="2286000" algn="l">
              <a:lnSpc>
                <a:spcPct val="90000"/>
              </a:lnSpc>
              <a:spcBef>
                <a:spcPts val="500"/>
              </a:spcBef>
              <a:spcAft>
                <a:spcPts val="0"/>
              </a:spcAft>
              <a:buClr>
                <a:srgbClr val="EDEDED"/>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7" name="Google Shape;117;p16"/>
          <p:cNvSpPr/>
          <p:nvPr>
            <p:ph idx="5" type="pic"/>
          </p:nvPr>
        </p:nvSpPr>
        <p:spPr>
          <a:xfrm>
            <a:off x="4568996" y="2256354"/>
            <a:ext cx="2930525"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1pPr>
            <a:lvl2pPr lvl="1"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2pPr>
            <a:lvl3pPr lvl="2"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3pPr>
            <a:lvl4pPr lvl="3"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4pPr>
            <a:lvl5pPr lvl="4"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9pPr>
          </a:lstStyle>
          <a:p/>
        </p:txBody>
      </p:sp>
      <p:sp>
        <p:nvSpPr>
          <p:cNvPr id="118" name="Google Shape;118;p16"/>
          <p:cNvSpPr txBox="1"/>
          <p:nvPr>
            <p:ph idx="6" type="body"/>
          </p:nvPr>
        </p:nvSpPr>
        <p:spPr>
          <a:xfrm>
            <a:off x="4567644" y="4873764"/>
            <a:ext cx="2934406" cy="65918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1400"/>
              <a:buNone/>
              <a:defRPr sz="1400"/>
            </a:lvl1pPr>
            <a:lvl2pPr indent="-228600" lvl="1" marL="914400" algn="l">
              <a:lnSpc>
                <a:spcPct val="90000"/>
              </a:lnSpc>
              <a:spcBef>
                <a:spcPts val="500"/>
              </a:spcBef>
              <a:spcAft>
                <a:spcPts val="0"/>
              </a:spcAft>
              <a:buClr>
                <a:srgbClr val="EDEDED"/>
              </a:buClr>
              <a:buSzPts val="1200"/>
              <a:buNone/>
              <a:defRPr sz="1200"/>
            </a:lvl2pPr>
            <a:lvl3pPr indent="-228600" lvl="2" marL="1371600" algn="l">
              <a:lnSpc>
                <a:spcPct val="90000"/>
              </a:lnSpc>
              <a:spcBef>
                <a:spcPts val="500"/>
              </a:spcBef>
              <a:spcAft>
                <a:spcPts val="0"/>
              </a:spcAft>
              <a:buClr>
                <a:srgbClr val="EDEDED"/>
              </a:buClr>
              <a:buSzPts val="1000"/>
              <a:buNone/>
              <a:defRPr sz="1000"/>
            </a:lvl3pPr>
            <a:lvl4pPr indent="-228600" lvl="3" marL="1828800" algn="l">
              <a:lnSpc>
                <a:spcPct val="90000"/>
              </a:lnSpc>
              <a:spcBef>
                <a:spcPts val="500"/>
              </a:spcBef>
              <a:spcAft>
                <a:spcPts val="0"/>
              </a:spcAft>
              <a:buClr>
                <a:srgbClr val="EDEDED"/>
              </a:buClr>
              <a:buSzPts val="900"/>
              <a:buNone/>
              <a:defRPr sz="900"/>
            </a:lvl4pPr>
            <a:lvl5pPr indent="-228600" lvl="4" marL="2286000" algn="l">
              <a:lnSpc>
                <a:spcPct val="90000"/>
              </a:lnSpc>
              <a:spcBef>
                <a:spcPts val="500"/>
              </a:spcBef>
              <a:spcAft>
                <a:spcPts val="0"/>
              </a:spcAft>
              <a:buClr>
                <a:srgbClr val="EDEDED"/>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9" name="Google Shape;119;p16"/>
          <p:cNvSpPr txBox="1"/>
          <p:nvPr>
            <p:ph idx="7" type="body"/>
          </p:nvPr>
        </p:nvSpPr>
        <p:spPr>
          <a:xfrm>
            <a:off x="7804322" y="4297503"/>
            <a:ext cx="2932113"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2400"/>
              <a:buNone/>
              <a:defRPr b="0" sz="2400">
                <a:solidFill>
                  <a:srgbClr val="EDEDED"/>
                </a:solidFill>
              </a:defRPr>
            </a:lvl1pPr>
            <a:lvl2pPr indent="-228600" lvl="1" marL="914400" algn="l">
              <a:lnSpc>
                <a:spcPct val="90000"/>
              </a:lnSpc>
              <a:spcBef>
                <a:spcPts val="500"/>
              </a:spcBef>
              <a:spcAft>
                <a:spcPts val="0"/>
              </a:spcAft>
              <a:buClr>
                <a:srgbClr val="EDEDED"/>
              </a:buClr>
              <a:buSzPts val="2000"/>
              <a:buNone/>
              <a:defRPr b="1" sz="2000"/>
            </a:lvl2pPr>
            <a:lvl3pPr indent="-228600" lvl="2" marL="1371600" algn="l">
              <a:lnSpc>
                <a:spcPct val="90000"/>
              </a:lnSpc>
              <a:spcBef>
                <a:spcPts val="500"/>
              </a:spcBef>
              <a:spcAft>
                <a:spcPts val="0"/>
              </a:spcAft>
              <a:buClr>
                <a:srgbClr val="EDEDED"/>
              </a:buClr>
              <a:buSzPts val="1800"/>
              <a:buNone/>
              <a:defRPr b="1" sz="1800"/>
            </a:lvl3pPr>
            <a:lvl4pPr indent="-228600" lvl="3" marL="1828800" algn="l">
              <a:lnSpc>
                <a:spcPct val="90000"/>
              </a:lnSpc>
              <a:spcBef>
                <a:spcPts val="500"/>
              </a:spcBef>
              <a:spcAft>
                <a:spcPts val="0"/>
              </a:spcAft>
              <a:buClr>
                <a:srgbClr val="EDEDED"/>
              </a:buClr>
              <a:buSzPts val="1600"/>
              <a:buNone/>
              <a:defRPr b="1" sz="1600"/>
            </a:lvl4pPr>
            <a:lvl5pPr indent="-228600" lvl="4" marL="2286000" algn="l">
              <a:lnSpc>
                <a:spcPct val="90000"/>
              </a:lnSpc>
              <a:spcBef>
                <a:spcPts val="500"/>
              </a:spcBef>
              <a:spcAft>
                <a:spcPts val="0"/>
              </a:spcAft>
              <a:buClr>
                <a:srgbClr val="EDEDED"/>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0" name="Google Shape;120;p16"/>
          <p:cNvSpPr/>
          <p:nvPr>
            <p:ph idx="8" type="pic"/>
          </p:nvPr>
        </p:nvSpPr>
        <p:spPr>
          <a:xfrm>
            <a:off x="7804321" y="2256354"/>
            <a:ext cx="2932113"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1pPr>
            <a:lvl2pPr lvl="1"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2pPr>
            <a:lvl3pPr lvl="2"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3pPr>
            <a:lvl4pPr lvl="3"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4pPr>
            <a:lvl5pPr lvl="4"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9pPr>
          </a:lstStyle>
          <a:p/>
        </p:txBody>
      </p:sp>
      <p:sp>
        <p:nvSpPr>
          <p:cNvPr id="121" name="Google Shape;121;p16"/>
          <p:cNvSpPr txBox="1"/>
          <p:nvPr>
            <p:ph idx="9" type="body"/>
          </p:nvPr>
        </p:nvSpPr>
        <p:spPr>
          <a:xfrm>
            <a:off x="7804197" y="4873762"/>
            <a:ext cx="2935997" cy="65918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1400"/>
              <a:buNone/>
              <a:defRPr sz="1400"/>
            </a:lvl1pPr>
            <a:lvl2pPr indent="-228600" lvl="1" marL="914400" algn="l">
              <a:lnSpc>
                <a:spcPct val="90000"/>
              </a:lnSpc>
              <a:spcBef>
                <a:spcPts val="500"/>
              </a:spcBef>
              <a:spcAft>
                <a:spcPts val="0"/>
              </a:spcAft>
              <a:buClr>
                <a:srgbClr val="EDEDED"/>
              </a:buClr>
              <a:buSzPts val="1200"/>
              <a:buNone/>
              <a:defRPr sz="1200"/>
            </a:lvl2pPr>
            <a:lvl3pPr indent="-228600" lvl="2" marL="1371600" algn="l">
              <a:lnSpc>
                <a:spcPct val="90000"/>
              </a:lnSpc>
              <a:spcBef>
                <a:spcPts val="500"/>
              </a:spcBef>
              <a:spcAft>
                <a:spcPts val="0"/>
              </a:spcAft>
              <a:buClr>
                <a:srgbClr val="EDEDED"/>
              </a:buClr>
              <a:buSzPts val="1000"/>
              <a:buNone/>
              <a:defRPr sz="1000"/>
            </a:lvl3pPr>
            <a:lvl4pPr indent="-228600" lvl="3" marL="1828800" algn="l">
              <a:lnSpc>
                <a:spcPct val="90000"/>
              </a:lnSpc>
              <a:spcBef>
                <a:spcPts val="500"/>
              </a:spcBef>
              <a:spcAft>
                <a:spcPts val="0"/>
              </a:spcAft>
              <a:buClr>
                <a:srgbClr val="EDEDED"/>
              </a:buClr>
              <a:buSzPts val="900"/>
              <a:buNone/>
              <a:defRPr sz="900"/>
            </a:lvl4pPr>
            <a:lvl5pPr indent="-228600" lvl="4" marL="2286000" algn="l">
              <a:lnSpc>
                <a:spcPct val="90000"/>
              </a:lnSpc>
              <a:spcBef>
                <a:spcPts val="500"/>
              </a:spcBef>
              <a:spcAft>
                <a:spcPts val="0"/>
              </a:spcAft>
              <a:buClr>
                <a:srgbClr val="EDEDED"/>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2" name="Google Shape;12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5" name="Shape 125"/>
        <p:cNvGrpSpPr/>
        <p:nvPr/>
      </p:nvGrpSpPr>
      <p:grpSpPr>
        <a:xfrm>
          <a:off x="0" y="0"/>
          <a:ext cx="0" cy="0"/>
          <a:chOff x="0" y="0"/>
          <a:chExt cx="0" cy="0"/>
        </a:xfrm>
      </p:grpSpPr>
      <p:sp>
        <p:nvSpPr>
          <p:cNvPr id="126" name="Google Shape;12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17"/>
          <p:cNvSpPr txBox="1"/>
          <p:nvPr>
            <p:ph idx="1" type="body"/>
          </p:nvPr>
        </p:nvSpPr>
        <p:spPr>
          <a:xfrm rot="5400000">
            <a:off x="4061231" y="-1115606"/>
            <a:ext cx="4351338" cy="10233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EDEDED"/>
              </a:buClr>
              <a:buSzPts val="1800"/>
              <a:buChar char="•"/>
              <a:defRPr/>
            </a:lvl1pPr>
            <a:lvl2pPr indent="-342900" lvl="1" marL="914400" algn="l">
              <a:lnSpc>
                <a:spcPct val="90000"/>
              </a:lnSpc>
              <a:spcBef>
                <a:spcPts val="500"/>
              </a:spcBef>
              <a:spcAft>
                <a:spcPts val="0"/>
              </a:spcAft>
              <a:buClr>
                <a:srgbClr val="EDEDED"/>
              </a:buClr>
              <a:buSzPts val="1800"/>
              <a:buChar char="•"/>
              <a:defRPr/>
            </a:lvl2pPr>
            <a:lvl3pPr indent="-342900" lvl="2" marL="1371600" algn="l">
              <a:lnSpc>
                <a:spcPct val="90000"/>
              </a:lnSpc>
              <a:spcBef>
                <a:spcPts val="500"/>
              </a:spcBef>
              <a:spcAft>
                <a:spcPts val="0"/>
              </a:spcAft>
              <a:buClr>
                <a:srgbClr val="EDEDED"/>
              </a:buClr>
              <a:buSzPts val="1800"/>
              <a:buChar char="•"/>
              <a:defRPr/>
            </a:lvl3pPr>
            <a:lvl4pPr indent="-342900" lvl="3" marL="1828800" algn="l">
              <a:lnSpc>
                <a:spcPct val="90000"/>
              </a:lnSpc>
              <a:spcBef>
                <a:spcPts val="500"/>
              </a:spcBef>
              <a:spcAft>
                <a:spcPts val="0"/>
              </a:spcAft>
              <a:buClr>
                <a:srgbClr val="EDEDED"/>
              </a:buClr>
              <a:buSzPts val="1800"/>
              <a:buChar char="•"/>
              <a:defRPr/>
            </a:lvl4pPr>
            <a:lvl5pPr indent="-342900" lvl="4" marL="2286000" algn="l">
              <a:lnSpc>
                <a:spcPct val="90000"/>
              </a:lnSpc>
              <a:spcBef>
                <a:spcPts val="500"/>
              </a:spcBef>
              <a:spcAft>
                <a:spcPts val="0"/>
              </a:spcAft>
              <a:buClr>
                <a:srgbClr val="EDEDED"/>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8" name="Google Shape;12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1" name="Shape 131"/>
        <p:cNvGrpSpPr/>
        <p:nvPr/>
      </p:nvGrpSpPr>
      <p:grpSpPr>
        <a:xfrm>
          <a:off x="0" y="0"/>
          <a:ext cx="0" cy="0"/>
          <a:chOff x="0" y="0"/>
          <a:chExt cx="0" cy="0"/>
        </a:xfrm>
      </p:grpSpPr>
      <p:sp>
        <p:nvSpPr>
          <p:cNvPr id="132" name="Google Shape;132;p1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EDEDED"/>
              </a:buClr>
              <a:buSzPts val="1800"/>
              <a:buChar char="•"/>
              <a:defRPr/>
            </a:lvl1pPr>
            <a:lvl2pPr indent="-342900" lvl="1" marL="914400" algn="l">
              <a:lnSpc>
                <a:spcPct val="90000"/>
              </a:lnSpc>
              <a:spcBef>
                <a:spcPts val="500"/>
              </a:spcBef>
              <a:spcAft>
                <a:spcPts val="0"/>
              </a:spcAft>
              <a:buClr>
                <a:srgbClr val="EDEDED"/>
              </a:buClr>
              <a:buSzPts val="1800"/>
              <a:buChar char="•"/>
              <a:defRPr/>
            </a:lvl2pPr>
            <a:lvl3pPr indent="-342900" lvl="2" marL="1371600" algn="l">
              <a:lnSpc>
                <a:spcPct val="90000"/>
              </a:lnSpc>
              <a:spcBef>
                <a:spcPts val="500"/>
              </a:spcBef>
              <a:spcAft>
                <a:spcPts val="0"/>
              </a:spcAft>
              <a:buClr>
                <a:srgbClr val="EDEDED"/>
              </a:buClr>
              <a:buSzPts val="1800"/>
              <a:buChar char="•"/>
              <a:defRPr/>
            </a:lvl3pPr>
            <a:lvl4pPr indent="-342900" lvl="3" marL="1828800" algn="l">
              <a:lnSpc>
                <a:spcPct val="90000"/>
              </a:lnSpc>
              <a:spcBef>
                <a:spcPts val="500"/>
              </a:spcBef>
              <a:spcAft>
                <a:spcPts val="0"/>
              </a:spcAft>
              <a:buClr>
                <a:srgbClr val="EDEDED"/>
              </a:buClr>
              <a:buSzPts val="1800"/>
              <a:buChar char="•"/>
              <a:defRPr/>
            </a:lvl4pPr>
            <a:lvl5pPr indent="-342900" lvl="4" marL="2286000" algn="l">
              <a:lnSpc>
                <a:spcPct val="90000"/>
              </a:lnSpc>
              <a:spcBef>
                <a:spcPts val="500"/>
              </a:spcBef>
              <a:spcAft>
                <a:spcPts val="0"/>
              </a:spcAft>
              <a:buClr>
                <a:srgbClr val="EDEDED"/>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4" name="Google Shape;13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1120000" y="1825625"/>
            <a:ext cx="102338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EDEDED"/>
              </a:buClr>
              <a:buSzPts val="1800"/>
              <a:buChar char="•"/>
              <a:defRPr/>
            </a:lvl1pPr>
            <a:lvl2pPr indent="-342900" lvl="1" marL="914400" algn="l">
              <a:lnSpc>
                <a:spcPct val="90000"/>
              </a:lnSpc>
              <a:spcBef>
                <a:spcPts val="500"/>
              </a:spcBef>
              <a:spcAft>
                <a:spcPts val="0"/>
              </a:spcAft>
              <a:buClr>
                <a:srgbClr val="EDEDED"/>
              </a:buClr>
              <a:buSzPts val="1800"/>
              <a:buChar char="•"/>
              <a:defRPr/>
            </a:lvl2pPr>
            <a:lvl3pPr indent="-342900" lvl="2" marL="1371600" algn="l">
              <a:lnSpc>
                <a:spcPct val="90000"/>
              </a:lnSpc>
              <a:spcBef>
                <a:spcPts val="500"/>
              </a:spcBef>
              <a:spcAft>
                <a:spcPts val="0"/>
              </a:spcAft>
              <a:buClr>
                <a:srgbClr val="EDEDED"/>
              </a:buClr>
              <a:buSzPts val="1800"/>
              <a:buChar char="•"/>
              <a:defRPr/>
            </a:lvl3pPr>
            <a:lvl4pPr indent="-342900" lvl="3" marL="1828800" algn="l">
              <a:lnSpc>
                <a:spcPct val="90000"/>
              </a:lnSpc>
              <a:spcBef>
                <a:spcPts val="500"/>
              </a:spcBef>
              <a:spcAft>
                <a:spcPts val="0"/>
              </a:spcAft>
              <a:buClr>
                <a:srgbClr val="EDEDED"/>
              </a:buClr>
              <a:buSzPts val="1800"/>
              <a:buChar char="•"/>
              <a:defRPr/>
            </a:lvl4pPr>
            <a:lvl5pPr indent="-342900" lvl="4" marL="2286000" algn="l">
              <a:lnSpc>
                <a:spcPct val="90000"/>
              </a:lnSpc>
              <a:spcBef>
                <a:spcPts val="500"/>
              </a:spcBef>
              <a:spcAft>
                <a:spcPts val="0"/>
              </a:spcAft>
              <a:buClr>
                <a:srgbClr val="EDEDED"/>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ctrTitle"/>
          </p:nvPr>
        </p:nvSpPr>
        <p:spPr>
          <a:xfrm>
            <a:off x="854532" y="4464028"/>
            <a:ext cx="9144000" cy="164149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E2E2E2"/>
              </a:buClr>
              <a:buSzPts val="9600"/>
              <a:buFont typeface="Corbel"/>
              <a:buNone/>
              <a:defRPr b="0" sz="9600">
                <a:solidFill>
                  <a:srgbClr val="E2E2E2"/>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subTitle"/>
          </p:nvPr>
        </p:nvSpPr>
        <p:spPr>
          <a:xfrm>
            <a:off x="854532" y="3693674"/>
            <a:ext cx="9144000" cy="754025"/>
          </a:xfrm>
          <a:prstGeom prst="rect">
            <a:avLst/>
          </a:prstGeom>
          <a:noFill/>
          <a:ln>
            <a:noFill/>
          </a:ln>
        </p:spPr>
        <p:txBody>
          <a:bodyPr anchorCtr="0" anchor="b" bIns="45700" lIns="91425" spcFirstLastPara="1" rIns="91425" wrap="square" tIns="45700">
            <a:noAutofit/>
          </a:bodyPr>
          <a:lstStyle>
            <a:lvl1pPr lvl="0" algn="l">
              <a:lnSpc>
                <a:spcPct val="90000"/>
              </a:lnSpc>
              <a:spcBef>
                <a:spcPts val="1000"/>
              </a:spcBef>
              <a:spcAft>
                <a:spcPts val="0"/>
              </a:spcAft>
              <a:buClr>
                <a:schemeClr val="lt2"/>
              </a:buClr>
              <a:buSzPts val="3200"/>
              <a:buNone/>
              <a:defRPr b="0" sz="3200">
                <a:solidFill>
                  <a:schemeClr val="lt2"/>
                </a:solidFill>
                <a:latin typeface="Corbel"/>
                <a:ea typeface="Corbel"/>
                <a:cs typeface="Corbel"/>
                <a:sym typeface="Corbel"/>
              </a:defRPr>
            </a:lvl1pPr>
            <a:lvl2pPr lvl="1" algn="ctr">
              <a:lnSpc>
                <a:spcPct val="90000"/>
              </a:lnSpc>
              <a:spcBef>
                <a:spcPts val="500"/>
              </a:spcBef>
              <a:spcAft>
                <a:spcPts val="0"/>
              </a:spcAft>
              <a:buClr>
                <a:srgbClr val="EDEDED"/>
              </a:buClr>
              <a:buSzPts val="2000"/>
              <a:buNone/>
              <a:defRPr sz="2000"/>
            </a:lvl2pPr>
            <a:lvl3pPr lvl="2" algn="ctr">
              <a:lnSpc>
                <a:spcPct val="90000"/>
              </a:lnSpc>
              <a:spcBef>
                <a:spcPts val="500"/>
              </a:spcBef>
              <a:spcAft>
                <a:spcPts val="0"/>
              </a:spcAft>
              <a:buClr>
                <a:srgbClr val="EDEDED"/>
              </a:buClr>
              <a:buSzPts val="1800"/>
              <a:buNone/>
              <a:defRPr sz="1800"/>
            </a:lvl3pPr>
            <a:lvl4pPr lvl="3" algn="ctr">
              <a:lnSpc>
                <a:spcPct val="90000"/>
              </a:lnSpc>
              <a:spcBef>
                <a:spcPts val="500"/>
              </a:spcBef>
              <a:spcAft>
                <a:spcPts val="0"/>
              </a:spcAft>
              <a:buClr>
                <a:srgbClr val="EDEDED"/>
              </a:buClr>
              <a:buSzPts val="1600"/>
              <a:buNone/>
              <a:defRPr sz="1600"/>
            </a:lvl4pPr>
            <a:lvl5pPr lvl="4" algn="ctr">
              <a:lnSpc>
                <a:spcPct val="90000"/>
              </a:lnSpc>
              <a:spcBef>
                <a:spcPts val="500"/>
              </a:spcBef>
              <a:spcAft>
                <a:spcPts val="0"/>
              </a:spcAft>
              <a:buClr>
                <a:srgbClr val="EDEDED"/>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1120000" y="1825625"/>
            <a:ext cx="5025216"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EDEDED"/>
              </a:buClr>
              <a:buSzPts val="1800"/>
              <a:buChar char="•"/>
              <a:defRPr/>
            </a:lvl1pPr>
            <a:lvl2pPr indent="-342900" lvl="1" marL="914400" algn="l">
              <a:lnSpc>
                <a:spcPct val="90000"/>
              </a:lnSpc>
              <a:spcBef>
                <a:spcPts val="500"/>
              </a:spcBef>
              <a:spcAft>
                <a:spcPts val="0"/>
              </a:spcAft>
              <a:buClr>
                <a:srgbClr val="EDEDED"/>
              </a:buClr>
              <a:buSzPts val="1800"/>
              <a:buChar char="•"/>
              <a:defRPr/>
            </a:lvl2pPr>
            <a:lvl3pPr indent="-342900" lvl="2" marL="1371600" algn="l">
              <a:lnSpc>
                <a:spcPct val="90000"/>
              </a:lnSpc>
              <a:spcBef>
                <a:spcPts val="500"/>
              </a:spcBef>
              <a:spcAft>
                <a:spcPts val="0"/>
              </a:spcAft>
              <a:buClr>
                <a:srgbClr val="EDEDED"/>
              </a:buClr>
              <a:buSzPts val="1800"/>
              <a:buChar char="•"/>
              <a:defRPr/>
            </a:lvl3pPr>
            <a:lvl4pPr indent="-342900" lvl="3" marL="1828800" algn="l">
              <a:lnSpc>
                <a:spcPct val="90000"/>
              </a:lnSpc>
              <a:spcBef>
                <a:spcPts val="500"/>
              </a:spcBef>
              <a:spcAft>
                <a:spcPts val="0"/>
              </a:spcAft>
              <a:buClr>
                <a:srgbClr val="EDEDED"/>
              </a:buClr>
              <a:buSzPts val="1800"/>
              <a:buChar char="•"/>
              <a:defRPr/>
            </a:lvl4pPr>
            <a:lvl5pPr indent="-342900" lvl="4" marL="2286000" algn="l">
              <a:lnSpc>
                <a:spcPct val="90000"/>
              </a:lnSpc>
              <a:spcBef>
                <a:spcPts val="500"/>
              </a:spcBef>
              <a:spcAft>
                <a:spcPts val="0"/>
              </a:spcAft>
              <a:buClr>
                <a:srgbClr val="EDEDED"/>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6319840" y="1825625"/>
            <a:ext cx="503396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EDEDED"/>
              </a:buClr>
              <a:buSzPts val="1800"/>
              <a:buChar char="•"/>
              <a:defRPr/>
            </a:lvl1pPr>
            <a:lvl2pPr indent="-342900" lvl="1" marL="914400" algn="l">
              <a:lnSpc>
                <a:spcPct val="90000"/>
              </a:lnSpc>
              <a:spcBef>
                <a:spcPts val="500"/>
              </a:spcBef>
              <a:spcAft>
                <a:spcPts val="0"/>
              </a:spcAft>
              <a:buClr>
                <a:srgbClr val="EDEDED"/>
              </a:buClr>
              <a:buSzPts val="1800"/>
              <a:buChar char="•"/>
              <a:defRPr/>
            </a:lvl2pPr>
            <a:lvl3pPr indent="-342900" lvl="2" marL="1371600" algn="l">
              <a:lnSpc>
                <a:spcPct val="90000"/>
              </a:lnSpc>
              <a:spcBef>
                <a:spcPts val="500"/>
              </a:spcBef>
              <a:spcAft>
                <a:spcPts val="0"/>
              </a:spcAft>
              <a:buClr>
                <a:srgbClr val="EDEDED"/>
              </a:buClr>
              <a:buSzPts val="1800"/>
              <a:buChar char="•"/>
              <a:defRPr/>
            </a:lvl3pPr>
            <a:lvl4pPr indent="-342900" lvl="3" marL="1828800" algn="l">
              <a:lnSpc>
                <a:spcPct val="90000"/>
              </a:lnSpc>
              <a:spcBef>
                <a:spcPts val="500"/>
              </a:spcBef>
              <a:spcAft>
                <a:spcPts val="0"/>
              </a:spcAft>
              <a:buClr>
                <a:srgbClr val="EDEDED"/>
              </a:buClr>
              <a:buSzPts val="1800"/>
              <a:buChar char="•"/>
              <a:defRPr/>
            </a:lvl4pPr>
            <a:lvl5pPr indent="-342900" lvl="4" marL="2286000" algn="l">
              <a:lnSpc>
                <a:spcPct val="90000"/>
              </a:lnSpc>
              <a:spcBef>
                <a:spcPts val="500"/>
              </a:spcBef>
              <a:spcAft>
                <a:spcPts val="0"/>
              </a:spcAft>
              <a:buClr>
                <a:srgbClr val="EDEDED"/>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1120000" y="1681163"/>
            <a:ext cx="5025216"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2"/>
              </a:buClr>
              <a:buSzPts val="2400"/>
              <a:buNone/>
              <a:defRPr b="0" sz="2400">
                <a:solidFill>
                  <a:schemeClr val="lt2"/>
                </a:solidFill>
              </a:defRPr>
            </a:lvl1pPr>
            <a:lvl2pPr indent="-228600" lvl="1" marL="914400" algn="l">
              <a:lnSpc>
                <a:spcPct val="90000"/>
              </a:lnSpc>
              <a:spcBef>
                <a:spcPts val="500"/>
              </a:spcBef>
              <a:spcAft>
                <a:spcPts val="0"/>
              </a:spcAft>
              <a:buClr>
                <a:srgbClr val="EDEDED"/>
              </a:buClr>
              <a:buSzPts val="2000"/>
              <a:buNone/>
              <a:defRPr b="1" sz="2000"/>
            </a:lvl2pPr>
            <a:lvl3pPr indent="-228600" lvl="2" marL="1371600" algn="l">
              <a:lnSpc>
                <a:spcPct val="90000"/>
              </a:lnSpc>
              <a:spcBef>
                <a:spcPts val="500"/>
              </a:spcBef>
              <a:spcAft>
                <a:spcPts val="0"/>
              </a:spcAft>
              <a:buClr>
                <a:srgbClr val="EDEDED"/>
              </a:buClr>
              <a:buSzPts val="1800"/>
              <a:buNone/>
              <a:defRPr b="1" sz="1800"/>
            </a:lvl3pPr>
            <a:lvl4pPr indent="-228600" lvl="3" marL="1828800" algn="l">
              <a:lnSpc>
                <a:spcPct val="90000"/>
              </a:lnSpc>
              <a:spcBef>
                <a:spcPts val="500"/>
              </a:spcBef>
              <a:spcAft>
                <a:spcPts val="0"/>
              </a:spcAft>
              <a:buClr>
                <a:srgbClr val="EDEDED"/>
              </a:buClr>
              <a:buSzPts val="1600"/>
              <a:buNone/>
              <a:defRPr b="1" sz="1600"/>
            </a:lvl4pPr>
            <a:lvl5pPr indent="-228600" lvl="4" marL="2286000" algn="l">
              <a:lnSpc>
                <a:spcPct val="90000"/>
              </a:lnSpc>
              <a:spcBef>
                <a:spcPts val="500"/>
              </a:spcBef>
              <a:spcAft>
                <a:spcPts val="0"/>
              </a:spcAft>
              <a:buClr>
                <a:srgbClr val="EDEDED"/>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1120000" y="2505075"/>
            <a:ext cx="5025216"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EDEDED"/>
              </a:buClr>
              <a:buSzPts val="1800"/>
              <a:buChar char="•"/>
              <a:defRPr/>
            </a:lvl1pPr>
            <a:lvl2pPr indent="-342900" lvl="1" marL="914400" algn="l">
              <a:lnSpc>
                <a:spcPct val="90000"/>
              </a:lnSpc>
              <a:spcBef>
                <a:spcPts val="500"/>
              </a:spcBef>
              <a:spcAft>
                <a:spcPts val="0"/>
              </a:spcAft>
              <a:buClr>
                <a:srgbClr val="EDEDED"/>
              </a:buClr>
              <a:buSzPts val="1800"/>
              <a:buChar char="•"/>
              <a:defRPr/>
            </a:lvl2pPr>
            <a:lvl3pPr indent="-342900" lvl="2" marL="1371600" algn="l">
              <a:lnSpc>
                <a:spcPct val="90000"/>
              </a:lnSpc>
              <a:spcBef>
                <a:spcPts val="500"/>
              </a:spcBef>
              <a:spcAft>
                <a:spcPts val="0"/>
              </a:spcAft>
              <a:buClr>
                <a:srgbClr val="EDEDED"/>
              </a:buClr>
              <a:buSzPts val="1800"/>
              <a:buChar char="•"/>
              <a:defRPr/>
            </a:lvl3pPr>
            <a:lvl4pPr indent="-342900" lvl="3" marL="1828800" algn="l">
              <a:lnSpc>
                <a:spcPct val="90000"/>
              </a:lnSpc>
              <a:spcBef>
                <a:spcPts val="500"/>
              </a:spcBef>
              <a:spcAft>
                <a:spcPts val="0"/>
              </a:spcAft>
              <a:buClr>
                <a:srgbClr val="EDEDED"/>
              </a:buClr>
              <a:buSzPts val="1800"/>
              <a:buChar char="•"/>
              <a:defRPr/>
            </a:lvl4pPr>
            <a:lvl5pPr indent="-342900" lvl="4" marL="2286000" algn="l">
              <a:lnSpc>
                <a:spcPct val="90000"/>
              </a:lnSpc>
              <a:spcBef>
                <a:spcPts val="500"/>
              </a:spcBef>
              <a:spcAft>
                <a:spcPts val="0"/>
              </a:spcAft>
              <a:buClr>
                <a:srgbClr val="EDEDED"/>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6319840" y="1681163"/>
            <a:ext cx="503554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2"/>
              </a:buClr>
              <a:buSzPts val="2400"/>
              <a:buNone/>
              <a:defRPr b="0" sz="2400">
                <a:solidFill>
                  <a:schemeClr val="lt2"/>
                </a:solidFill>
              </a:defRPr>
            </a:lvl1pPr>
            <a:lvl2pPr indent="-342900" lvl="1" marL="914400" algn="l">
              <a:lnSpc>
                <a:spcPct val="90000"/>
              </a:lnSpc>
              <a:spcBef>
                <a:spcPts val="500"/>
              </a:spcBef>
              <a:spcAft>
                <a:spcPts val="0"/>
              </a:spcAft>
              <a:buClr>
                <a:srgbClr val="EDEDED"/>
              </a:buClr>
              <a:buSzPts val="1800"/>
              <a:buChar char="•"/>
              <a:defRPr/>
            </a:lvl2pPr>
            <a:lvl3pPr indent="-342900" lvl="2" marL="1371600" algn="l">
              <a:lnSpc>
                <a:spcPct val="90000"/>
              </a:lnSpc>
              <a:spcBef>
                <a:spcPts val="500"/>
              </a:spcBef>
              <a:spcAft>
                <a:spcPts val="0"/>
              </a:spcAft>
              <a:buClr>
                <a:srgbClr val="EDEDED"/>
              </a:buClr>
              <a:buSzPts val="1800"/>
              <a:buChar char="•"/>
              <a:defRPr/>
            </a:lvl3pPr>
            <a:lvl4pPr indent="-342900" lvl="3" marL="1828800" algn="l">
              <a:lnSpc>
                <a:spcPct val="90000"/>
              </a:lnSpc>
              <a:spcBef>
                <a:spcPts val="500"/>
              </a:spcBef>
              <a:spcAft>
                <a:spcPts val="0"/>
              </a:spcAft>
              <a:buClr>
                <a:srgbClr val="EDEDED"/>
              </a:buClr>
              <a:buSzPts val="1800"/>
              <a:buChar char="•"/>
              <a:defRPr/>
            </a:lvl4pPr>
            <a:lvl5pPr indent="-342900" lvl="4" marL="2286000" algn="l">
              <a:lnSpc>
                <a:spcPct val="90000"/>
              </a:lnSpc>
              <a:spcBef>
                <a:spcPts val="500"/>
              </a:spcBef>
              <a:spcAft>
                <a:spcPts val="0"/>
              </a:spcAft>
              <a:buClr>
                <a:srgbClr val="EDEDED"/>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6"/>
          <p:cNvSpPr txBox="1"/>
          <p:nvPr>
            <p:ph idx="4" type="body"/>
          </p:nvPr>
        </p:nvSpPr>
        <p:spPr>
          <a:xfrm>
            <a:off x="6319840" y="2505075"/>
            <a:ext cx="503554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EDEDED"/>
              </a:buClr>
              <a:buSzPts val="1800"/>
              <a:buChar char="•"/>
              <a:defRPr/>
            </a:lvl1pPr>
            <a:lvl2pPr indent="-342900" lvl="1" marL="914400" algn="l">
              <a:lnSpc>
                <a:spcPct val="90000"/>
              </a:lnSpc>
              <a:spcBef>
                <a:spcPts val="500"/>
              </a:spcBef>
              <a:spcAft>
                <a:spcPts val="0"/>
              </a:spcAft>
              <a:buClr>
                <a:srgbClr val="EDEDED"/>
              </a:buClr>
              <a:buSzPts val="1800"/>
              <a:buChar char="•"/>
              <a:defRPr/>
            </a:lvl2pPr>
            <a:lvl3pPr indent="-342900" lvl="2" marL="1371600" algn="l">
              <a:lnSpc>
                <a:spcPct val="90000"/>
              </a:lnSpc>
              <a:spcBef>
                <a:spcPts val="500"/>
              </a:spcBef>
              <a:spcAft>
                <a:spcPts val="0"/>
              </a:spcAft>
              <a:buClr>
                <a:srgbClr val="EDEDED"/>
              </a:buClr>
              <a:buSzPts val="1800"/>
              <a:buChar char="•"/>
              <a:defRPr/>
            </a:lvl3pPr>
            <a:lvl4pPr indent="-342900" lvl="3" marL="1828800" algn="l">
              <a:lnSpc>
                <a:spcPct val="90000"/>
              </a:lnSpc>
              <a:spcBef>
                <a:spcPts val="500"/>
              </a:spcBef>
              <a:spcAft>
                <a:spcPts val="0"/>
              </a:spcAft>
              <a:buClr>
                <a:srgbClr val="EDEDED"/>
              </a:buClr>
              <a:buSzPts val="1800"/>
              <a:buChar char="•"/>
              <a:defRPr/>
            </a:lvl4pPr>
            <a:lvl5pPr indent="-342900" lvl="4" marL="2286000" algn="l">
              <a:lnSpc>
                <a:spcPct val="90000"/>
              </a:lnSpc>
              <a:spcBef>
                <a:spcPts val="500"/>
              </a:spcBef>
              <a:spcAft>
                <a:spcPts val="0"/>
              </a:spcAft>
              <a:buClr>
                <a:srgbClr val="EDEDED"/>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EDEDED"/>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EDEDED"/>
              </a:buClr>
              <a:buSzPts val="1800"/>
              <a:buChar char="•"/>
              <a:defRPr/>
            </a:lvl1pPr>
            <a:lvl2pPr indent="-342900" lvl="1" marL="914400" algn="l">
              <a:lnSpc>
                <a:spcPct val="90000"/>
              </a:lnSpc>
              <a:spcBef>
                <a:spcPts val="500"/>
              </a:spcBef>
              <a:spcAft>
                <a:spcPts val="0"/>
              </a:spcAft>
              <a:buClr>
                <a:srgbClr val="EDEDED"/>
              </a:buClr>
              <a:buSzPts val="1800"/>
              <a:buChar char="•"/>
              <a:defRPr/>
            </a:lvl2pPr>
            <a:lvl3pPr indent="-342900" lvl="2" marL="1371600" algn="l">
              <a:lnSpc>
                <a:spcPct val="90000"/>
              </a:lnSpc>
              <a:spcBef>
                <a:spcPts val="500"/>
              </a:spcBef>
              <a:spcAft>
                <a:spcPts val="0"/>
              </a:spcAft>
              <a:buClr>
                <a:srgbClr val="EDEDED"/>
              </a:buClr>
              <a:buSzPts val="1800"/>
              <a:buChar char="•"/>
              <a:defRPr/>
            </a:lvl3pPr>
            <a:lvl4pPr indent="-342900" lvl="3" marL="1828800" algn="l">
              <a:lnSpc>
                <a:spcPct val="90000"/>
              </a:lnSpc>
              <a:spcBef>
                <a:spcPts val="500"/>
              </a:spcBef>
              <a:spcAft>
                <a:spcPts val="0"/>
              </a:spcAft>
              <a:buClr>
                <a:srgbClr val="EDEDED"/>
              </a:buClr>
              <a:buSzPts val="1800"/>
              <a:buChar char="•"/>
              <a:defRPr/>
            </a:lvl4pPr>
            <a:lvl5pPr indent="-342900" lvl="4" marL="2286000" algn="l">
              <a:lnSpc>
                <a:spcPct val="90000"/>
              </a:lnSpc>
              <a:spcBef>
                <a:spcPts val="500"/>
              </a:spcBef>
              <a:spcAft>
                <a:spcPts val="0"/>
              </a:spcAft>
              <a:buClr>
                <a:srgbClr val="EDEDED"/>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 name="Google Shape;61;p9"/>
          <p:cNvSpPr txBox="1"/>
          <p:nvPr>
            <p:ph idx="2" type="body"/>
          </p:nvPr>
        </p:nvSpPr>
        <p:spPr>
          <a:xfrm>
            <a:off x="1120000" y="2057400"/>
            <a:ext cx="3652025"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2"/>
              </a:buClr>
              <a:buSzPts val="1600"/>
              <a:buNone/>
              <a:defRPr sz="1600">
                <a:solidFill>
                  <a:schemeClr val="lt2"/>
                </a:solidFill>
              </a:defRPr>
            </a:lvl1pPr>
            <a:lvl2pPr indent="-228600" lvl="1" marL="914400" algn="l">
              <a:lnSpc>
                <a:spcPct val="90000"/>
              </a:lnSpc>
              <a:spcBef>
                <a:spcPts val="500"/>
              </a:spcBef>
              <a:spcAft>
                <a:spcPts val="0"/>
              </a:spcAft>
              <a:buClr>
                <a:srgbClr val="EDEDED"/>
              </a:buClr>
              <a:buSzPts val="1400"/>
              <a:buNone/>
              <a:defRPr sz="1400"/>
            </a:lvl2pPr>
            <a:lvl3pPr indent="-228600" lvl="2" marL="1371600" algn="l">
              <a:lnSpc>
                <a:spcPct val="90000"/>
              </a:lnSpc>
              <a:spcBef>
                <a:spcPts val="500"/>
              </a:spcBef>
              <a:spcAft>
                <a:spcPts val="0"/>
              </a:spcAft>
              <a:buClr>
                <a:srgbClr val="EDEDED"/>
              </a:buClr>
              <a:buSzPts val="1200"/>
              <a:buNone/>
              <a:defRPr sz="1200"/>
            </a:lvl3pPr>
            <a:lvl4pPr indent="-228600" lvl="3" marL="1828800" algn="l">
              <a:lnSpc>
                <a:spcPct val="90000"/>
              </a:lnSpc>
              <a:spcBef>
                <a:spcPts val="500"/>
              </a:spcBef>
              <a:spcAft>
                <a:spcPts val="0"/>
              </a:spcAft>
              <a:buClr>
                <a:srgbClr val="EDEDED"/>
              </a:buClr>
              <a:buSzPts val="1000"/>
              <a:buNone/>
              <a:defRPr sz="1000"/>
            </a:lvl4pPr>
            <a:lvl5pPr indent="-228600" lvl="4" marL="2286000" algn="l">
              <a:lnSpc>
                <a:spcPct val="90000"/>
              </a:lnSpc>
              <a:spcBef>
                <a:spcPts val="500"/>
              </a:spcBef>
              <a:spcAft>
                <a:spcPts val="0"/>
              </a:spcAft>
              <a:buClr>
                <a:srgbClr val="EDEDED"/>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EDEDED"/>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EDEDED"/>
              </a:buClr>
              <a:buSzPts val="3200"/>
              <a:buFont typeface="Arial"/>
              <a:buNone/>
              <a:defRPr b="0" i="0" sz="3200" u="none" cap="none" strike="noStrike">
                <a:solidFill>
                  <a:srgbClr val="EDEDED"/>
                </a:solidFill>
                <a:latin typeface="Corbel"/>
                <a:ea typeface="Corbel"/>
                <a:cs typeface="Corbel"/>
                <a:sym typeface="Corbel"/>
              </a:defRPr>
            </a:lvl1pPr>
            <a:lvl2pPr lvl="1" marR="0" rtl="0" algn="l">
              <a:lnSpc>
                <a:spcPct val="90000"/>
              </a:lnSpc>
              <a:spcBef>
                <a:spcPts val="500"/>
              </a:spcBef>
              <a:spcAft>
                <a:spcPts val="0"/>
              </a:spcAft>
              <a:buClr>
                <a:srgbClr val="EDEDED"/>
              </a:buClr>
              <a:buSzPts val="2800"/>
              <a:buFont typeface="Arial"/>
              <a:buNone/>
              <a:defRPr b="0" i="0" sz="2800" u="none" cap="none" strike="noStrike">
                <a:solidFill>
                  <a:srgbClr val="EDEDED"/>
                </a:solidFill>
                <a:latin typeface="Corbel"/>
                <a:ea typeface="Corbel"/>
                <a:cs typeface="Corbel"/>
                <a:sym typeface="Corbel"/>
              </a:defRPr>
            </a:lvl2pPr>
            <a:lvl3pPr lvl="2" marR="0" rtl="0" algn="l">
              <a:lnSpc>
                <a:spcPct val="90000"/>
              </a:lnSpc>
              <a:spcBef>
                <a:spcPts val="500"/>
              </a:spcBef>
              <a:spcAft>
                <a:spcPts val="0"/>
              </a:spcAft>
              <a:buClr>
                <a:srgbClr val="EDEDED"/>
              </a:buClr>
              <a:buSzPts val="2400"/>
              <a:buFont typeface="Arial"/>
              <a:buNone/>
              <a:defRPr b="0" i="0" sz="2400" u="none" cap="none" strike="noStrike">
                <a:solidFill>
                  <a:srgbClr val="EDEDED"/>
                </a:solidFill>
                <a:latin typeface="Corbel"/>
                <a:ea typeface="Corbel"/>
                <a:cs typeface="Corbel"/>
                <a:sym typeface="Corbel"/>
              </a:defRPr>
            </a:lvl3pPr>
            <a:lvl4pPr lvl="3" marR="0" rtl="0" algn="l">
              <a:lnSpc>
                <a:spcPct val="90000"/>
              </a:lnSpc>
              <a:spcBef>
                <a:spcPts val="500"/>
              </a:spcBef>
              <a:spcAft>
                <a:spcPts val="0"/>
              </a:spcAft>
              <a:buClr>
                <a:srgbClr val="EDEDED"/>
              </a:buClr>
              <a:buSzPts val="2000"/>
              <a:buFont typeface="Arial"/>
              <a:buNone/>
              <a:defRPr b="0" i="0" sz="2000" u="none" cap="none" strike="noStrike">
                <a:solidFill>
                  <a:srgbClr val="EDEDED"/>
                </a:solidFill>
                <a:latin typeface="Corbel"/>
                <a:ea typeface="Corbel"/>
                <a:cs typeface="Corbel"/>
                <a:sym typeface="Corbel"/>
              </a:defRPr>
            </a:lvl4pPr>
            <a:lvl5pPr lvl="4" marR="0" rtl="0" algn="l">
              <a:lnSpc>
                <a:spcPct val="90000"/>
              </a:lnSpc>
              <a:spcBef>
                <a:spcPts val="500"/>
              </a:spcBef>
              <a:spcAft>
                <a:spcPts val="0"/>
              </a:spcAft>
              <a:buClr>
                <a:srgbClr val="EDEDED"/>
              </a:buClr>
              <a:buSzPts val="2000"/>
              <a:buFont typeface="Arial"/>
              <a:buNone/>
              <a:defRPr b="0" i="0" sz="2000" u="none" cap="none" strike="noStrike">
                <a:solidFill>
                  <a:srgbClr val="EDEDED"/>
                </a:solidFill>
                <a:latin typeface="Corbel"/>
                <a:ea typeface="Corbel"/>
                <a:cs typeface="Corbel"/>
                <a:sym typeface="Corbel"/>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orbel"/>
                <a:ea typeface="Corbel"/>
                <a:cs typeface="Corbel"/>
                <a:sym typeface="Corbel"/>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orbel"/>
                <a:ea typeface="Corbel"/>
                <a:cs typeface="Corbel"/>
                <a:sym typeface="Corbel"/>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orbel"/>
                <a:ea typeface="Corbel"/>
                <a:cs typeface="Corbel"/>
                <a:sym typeface="Corbel"/>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orbel"/>
                <a:ea typeface="Corbel"/>
                <a:cs typeface="Corbel"/>
                <a:sym typeface="Corbel"/>
              </a:defRPr>
            </a:lvl9pPr>
          </a:lstStyle>
          <a:p/>
        </p:txBody>
      </p:sp>
      <p:sp>
        <p:nvSpPr>
          <p:cNvPr id="68" name="Google Shape;68;p10"/>
          <p:cNvSpPr txBox="1"/>
          <p:nvPr>
            <p:ph idx="1" type="body"/>
          </p:nvPr>
        </p:nvSpPr>
        <p:spPr>
          <a:xfrm>
            <a:off x="1120000" y="2057400"/>
            <a:ext cx="3652025"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2"/>
              </a:buClr>
              <a:buSzPts val="1600"/>
              <a:buNone/>
              <a:defRPr sz="1600">
                <a:solidFill>
                  <a:schemeClr val="lt2"/>
                </a:solidFill>
              </a:defRPr>
            </a:lvl1pPr>
            <a:lvl2pPr indent="-228600" lvl="1" marL="914400" algn="l">
              <a:lnSpc>
                <a:spcPct val="90000"/>
              </a:lnSpc>
              <a:spcBef>
                <a:spcPts val="500"/>
              </a:spcBef>
              <a:spcAft>
                <a:spcPts val="0"/>
              </a:spcAft>
              <a:buClr>
                <a:srgbClr val="EDEDED"/>
              </a:buClr>
              <a:buSzPts val="1400"/>
              <a:buNone/>
              <a:defRPr sz="1400"/>
            </a:lvl2pPr>
            <a:lvl3pPr indent="-228600" lvl="2" marL="1371600" algn="l">
              <a:lnSpc>
                <a:spcPct val="90000"/>
              </a:lnSpc>
              <a:spcBef>
                <a:spcPts val="500"/>
              </a:spcBef>
              <a:spcAft>
                <a:spcPts val="0"/>
              </a:spcAft>
              <a:buClr>
                <a:srgbClr val="EDEDED"/>
              </a:buClr>
              <a:buSzPts val="1200"/>
              <a:buNone/>
              <a:defRPr sz="1200"/>
            </a:lvl3pPr>
            <a:lvl4pPr indent="-228600" lvl="3" marL="1828800" algn="l">
              <a:lnSpc>
                <a:spcPct val="90000"/>
              </a:lnSpc>
              <a:spcBef>
                <a:spcPts val="500"/>
              </a:spcBef>
              <a:spcAft>
                <a:spcPts val="0"/>
              </a:spcAft>
              <a:buClr>
                <a:srgbClr val="EDEDED"/>
              </a:buClr>
              <a:buSzPts val="1000"/>
              <a:buNone/>
              <a:defRPr sz="1000"/>
            </a:lvl4pPr>
            <a:lvl5pPr indent="-228600" lvl="4" marL="2286000" algn="l">
              <a:lnSpc>
                <a:spcPct val="90000"/>
              </a:lnSpc>
              <a:spcBef>
                <a:spcPts val="500"/>
              </a:spcBef>
              <a:spcAft>
                <a:spcPts val="0"/>
              </a:spcAft>
              <a:buClr>
                <a:srgbClr val="EDEDED"/>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EDEDED"/>
              </a:buClr>
              <a:buSzPts val="5400"/>
              <a:buFont typeface="Corbel"/>
              <a:buNone/>
              <a:defRPr b="0" i="0" sz="5400" u="none" cap="none" strike="noStrike">
                <a:solidFill>
                  <a:srgbClr val="EDEDED"/>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120000" y="1825625"/>
            <a:ext cx="102338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EDEDED"/>
              </a:buClr>
              <a:buSzPts val="2800"/>
              <a:buFont typeface="Arial"/>
              <a:buChar char="•"/>
              <a:defRPr b="0" i="0" sz="2800" u="none" cap="none" strike="noStrike">
                <a:solidFill>
                  <a:srgbClr val="EDEDED"/>
                </a:solidFill>
                <a:latin typeface="Corbel"/>
                <a:ea typeface="Corbel"/>
                <a:cs typeface="Corbel"/>
                <a:sym typeface="Corbel"/>
              </a:defRPr>
            </a:lvl1pPr>
            <a:lvl2pPr indent="-381000" lvl="1" marL="914400" marR="0" rtl="0" algn="l">
              <a:lnSpc>
                <a:spcPct val="90000"/>
              </a:lnSpc>
              <a:spcBef>
                <a:spcPts val="500"/>
              </a:spcBef>
              <a:spcAft>
                <a:spcPts val="0"/>
              </a:spcAft>
              <a:buClr>
                <a:srgbClr val="EDEDED"/>
              </a:buClr>
              <a:buSzPts val="2400"/>
              <a:buFont typeface="Arial"/>
              <a:buChar char="•"/>
              <a:defRPr b="0" i="0" sz="2400" u="none" cap="none" strike="noStrike">
                <a:solidFill>
                  <a:srgbClr val="EDEDED"/>
                </a:solidFill>
                <a:latin typeface="Corbel"/>
                <a:ea typeface="Corbel"/>
                <a:cs typeface="Corbel"/>
                <a:sym typeface="Corbel"/>
              </a:defRPr>
            </a:lvl2pPr>
            <a:lvl3pPr indent="-355600" lvl="2" marL="1371600" marR="0" rtl="0" algn="l">
              <a:lnSpc>
                <a:spcPct val="90000"/>
              </a:lnSpc>
              <a:spcBef>
                <a:spcPts val="500"/>
              </a:spcBef>
              <a:spcAft>
                <a:spcPts val="0"/>
              </a:spcAft>
              <a:buClr>
                <a:srgbClr val="EDEDED"/>
              </a:buClr>
              <a:buSzPts val="2000"/>
              <a:buFont typeface="Arial"/>
              <a:buChar char="•"/>
              <a:defRPr b="0" i="0" sz="2000" u="none" cap="none" strike="noStrike">
                <a:solidFill>
                  <a:srgbClr val="EDEDED"/>
                </a:solidFill>
                <a:latin typeface="Corbel"/>
                <a:ea typeface="Corbel"/>
                <a:cs typeface="Corbel"/>
                <a:sym typeface="Corbel"/>
              </a:defRPr>
            </a:lvl3pPr>
            <a:lvl4pPr indent="-342900" lvl="3" marL="1828800" marR="0" rtl="0" algn="l">
              <a:lnSpc>
                <a:spcPct val="90000"/>
              </a:lnSpc>
              <a:spcBef>
                <a:spcPts val="500"/>
              </a:spcBef>
              <a:spcAft>
                <a:spcPts val="0"/>
              </a:spcAft>
              <a:buClr>
                <a:srgbClr val="EDEDED"/>
              </a:buClr>
              <a:buSzPts val="1800"/>
              <a:buFont typeface="Arial"/>
              <a:buChar char="•"/>
              <a:defRPr b="0" i="0" sz="1800" u="none" cap="none" strike="noStrike">
                <a:solidFill>
                  <a:srgbClr val="EDEDED"/>
                </a:solidFill>
                <a:latin typeface="Corbel"/>
                <a:ea typeface="Corbel"/>
                <a:cs typeface="Corbel"/>
                <a:sym typeface="Corbel"/>
              </a:defRPr>
            </a:lvl4pPr>
            <a:lvl5pPr indent="-342900" lvl="4" marL="2286000" marR="0" rtl="0" algn="l">
              <a:lnSpc>
                <a:spcPct val="90000"/>
              </a:lnSpc>
              <a:spcBef>
                <a:spcPts val="500"/>
              </a:spcBef>
              <a:spcAft>
                <a:spcPts val="0"/>
              </a:spcAft>
              <a:buClr>
                <a:srgbClr val="EDEDED"/>
              </a:buClr>
              <a:buSzPts val="1800"/>
              <a:buFont typeface="Arial"/>
              <a:buChar char="•"/>
              <a:defRPr b="0" i="0" sz="1800" u="none" cap="none" strike="noStrike">
                <a:solidFill>
                  <a:srgbClr val="EDEDED"/>
                </a:solidFill>
                <a:latin typeface="Corbel"/>
                <a:ea typeface="Corbel"/>
                <a:cs typeface="Corbel"/>
                <a:sym typeface="Corbe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orbel"/>
                <a:ea typeface="Corbel"/>
                <a:cs typeface="Corbel"/>
                <a:sym typeface="Corbe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orbel"/>
                <a:ea typeface="Corbel"/>
                <a:cs typeface="Corbel"/>
                <a:sym typeface="Corbe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orbel"/>
                <a:ea typeface="Corbel"/>
                <a:cs typeface="Corbel"/>
                <a:sym typeface="Corbe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orbel"/>
                <a:ea typeface="Corbel"/>
                <a:cs typeface="Corbel"/>
                <a:sym typeface="Corbel"/>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EDEDED"/>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EDEDED"/>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EDEDED"/>
                </a:solidFill>
                <a:latin typeface="Corbel"/>
                <a:ea typeface="Corbel"/>
                <a:cs typeface="Corbel"/>
                <a:sym typeface="Corbel"/>
              </a:defRPr>
            </a:lvl1pPr>
            <a:lvl2pPr indent="0" lvl="1" marL="0" marR="0" rtl="0" algn="r">
              <a:spcBef>
                <a:spcPts val="0"/>
              </a:spcBef>
              <a:buNone/>
              <a:defRPr b="0" i="0" sz="1200" u="none" cap="none" strike="noStrike">
                <a:solidFill>
                  <a:srgbClr val="EDEDED"/>
                </a:solidFill>
                <a:latin typeface="Corbel"/>
                <a:ea typeface="Corbel"/>
                <a:cs typeface="Corbel"/>
                <a:sym typeface="Corbel"/>
              </a:defRPr>
            </a:lvl2pPr>
            <a:lvl3pPr indent="0" lvl="2" marL="0" marR="0" rtl="0" algn="r">
              <a:spcBef>
                <a:spcPts val="0"/>
              </a:spcBef>
              <a:buNone/>
              <a:defRPr b="0" i="0" sz="1200" u="none" cap="none" strike="noStrike">
                <a:solidFill>
                  <a:srgbClr val="EDEDED"/>
                </a:solidFill>
                <a:latin typeface="Corbel"/>
                <a:ea typeface="Corbel"/>
                <a:cs typeface="Corbel"/>
                <a:sym typeface="Corbel"/>
              </a:defRPr>
            </a:lvl3pPr>
            <a:lvl4pPr indent="0" lvl="3" marL="0" marR="0" rtl="0" algn="r">
              <a:spcBef>
                <a:spcPts val="0"/>
              </a:spcBef>
              <a:buNone/>
              <a:defRPr b="0" i="0" sz="1200" u="none" cap="none" strike="noStrike">
                <a:solidFill>
                  <a:srgbClr val="EDEDED"/>
                </a:solidFill>
                <a:latin typeface="Corbel"/>
                <a:ea typeface="Corbel"/>
                <a:cs typeface="Corbel"/>
                <a:sym typeface="Corbel"/>
              </a:defRPr>
            </a:lvl4pPr>
            <a:lvl5pPr indent="0" lvl="4" marL="0" marR="0" rtl="0" algn="r">
              <a:spcBef>
                <a:spcPts val="0"/>
              </a:spcBef>
              <a:buNone/>
              <a:defRPr b="0" i="0" sz="1200" u="none" cap="none" strike="noStrike">
                <a:solidFill>
                  <a:srgbClr val="EDEDED"/>
                </a:solidFill>
                <a:latin typeface="Corbel"/>
                <a:ea typeface="Corbel"/>
                <a:cs typeface="Corbel"/>
                <a:sym typeface="Corbel"/>
              </a:defRPr>
            </a:lvl5pPr>
            <a:lvl6pPr indent="0" lvl="5" marL="0" marR="0" rtl="0" algn="r">
              <a:spcBef>
                <a:spcPts val="0"/>
              </a:spcBef>
              <a:buNone/>
              <a:defRPr b="0" i="0" sz="1200" u="none" cap="none" strike="noStrike">
                <a:solidFill>
                  <a:srgbClr val="EDEDED"/>
                </a:solidFill>
                <a:latin typeface="Corbel"/>
                <a:ea typeface="Corbel"/>
                <a:cs typeface="Corbel"/>
                <a:sym typeface="Corbel"/>
              </a:defRPr>
            </a:lvl6pPr>
            <a:lvl7pPr indent="0" lvl="6" marL="0" marR="0" rtl="0" algn="r">
              <a:spcBef>
                <a:spcPts val="0"/>
              </a:spcBef>
              <a:buNone/>
              <a:defRPr b="0" i="0" sz="1200" u="none" cap="none" strike="noStrike">
                <a:solidFill>
                  <a:srgbClr val="EDEDED"/>
                </a:solidFill>
                <a:latin typeface="Corbel"/>
                <a:ea typeface="Corbel"/>
                <a:cs typeface="Corbel"/>
                <a:sym typeface="Corbel"/>
              </a:defRPr>
            </a:lvl7pPr>
            <a:lvl8pPr indent="0" lvl="7" marL="0" marR="0" rtl="0" algn="r">
              <a:spcBef>
                <a:spcPts val="0"/>
              </a:spcBef>
              <a:buNone/>
              <a:defRPr b="0" i="0" sz="1200" u="none" cap="none" strike="noStrike">
                <a:solidFill>
                  <a:srgbClr val="EDEDED"/>
                </a:solidFill>
                <a:latin typeface="Corbel"/>
                <a:ea typeface="Corbel"/>
                <a:cs typeface="Corbel"/>
                <a:sym typeface="Corbel"/>
              </a:defRPr>
            </a:lvl8pPr>
            <a:lvl9pPr indent="0" lvl="8" marL="0" marR="0" rtl="0" algn="r">
              <a:spcBef>
                <a:spcPts val="0"/>
              </a:spcBef>
              <a:buNone/>
              <a:defRPr b="0" i="0" sz="1200" u="none" cap="none" strike="noStrike">
                <a:solidFill>
                  <a:srgbClr val="EDEDED"/>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5.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jpg"/><Relationship Id="rId4" Type="http://schemas.openxmlformats.org/officeDocument/2006/relationships/image" Target="../media/image27.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9.jpg"/><Relationship Id="rId4"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g"/><Relationship Id="rId4" Type="http://schemas.openxmlformats.org/officeDocument/2006/relationships/image" Target="../media/image5.jpg"/><Relationship Id="rId5"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en.wikipedia.org/wiki/The_Diary_of_Anne_Frank" TargetMode="External"/><Relationship Id="rId4" Type="http://schemas.openxmlformats.org/officeDocument/2006/relationships/hyperlink" Target="http://docsouth.unc.edu/fpn/dawson/dawson.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 name="Shape 141"/>
        <p:cNvGrpSpPr/>
        <p:nvPr/>
      </p:nvGrpSpPr>
      <p:grpSpPr>
        <a:xfrm>
          <a:off x="0" y="0"/>
          <a:ext cx="0" cy="0"/>
          <a:chOff x="0" y="0"/>
          <a:chExt cx="0" cy="0"/>
        </a:xfrm>
      </p:grpSpPr>
      <p:sp>
        <p:nvSpPr>
          <p:cNvPr id="142" name="Google Shape;142;p19"/>
          <p:cNvSpPr txBox="1"/>
          <p:nvPr>
            <p:ph type="ctrTitle"/>
          </p:nvPr>
        </p:nvSpPr>
        <p:spPr>
          <a:xfrm>
            <a:off x="1524868" y="2055073"/>
            <a:ext cx="9144000" cy="164149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E2E2E2"/>
              </a:buClr>
              <a:buSzPts val="5400"/>
              <a:buFont typeface="Corbel"/>
              <a:buNone/>
            </a:pPr>
            <a:r>
              <a:rPr lang="en-US" sz="5400">
                <a:solidFill>
                  <a:srgbClr val="000000"/>
                </a:solidFill>
                <a:latin typeface="Calibri"/>
                <a:ea typeface="Calibri"/>
                <a:cs typeface="Calibri"/>
                <a:sym typeface="Calibri"/>
              </a:rPr>
              <a:t>Primary and Secondary Sources</a:t>
            </a:r>
            <a:endParaRPr sz="5400">
              <a:solidFill>
                <a:srgbClr val="000000"/>
              </a:solidFill>
              <a:latin typeface="Calibri"/>
              <a:ea typeface="Calibri"/>
              <a:cs typeface="Calibri"/>
              <a:sym typeface="Calibri"/>
            </a:endParaRPr>
          </a:p>
        </p:txBody>
      </p:sp>
      <p:sp>
        <p:nvSpPr>
          <p:cNvPr id="143" name="Google Shape;143;p19"/>
          <p:cNvSpPr txBox="1"/>
          <p:nvPr>
            <p:ph idx="1" type="subTitle"/>
          </p:nvPr>
        </p:nvSpPr>
        <p:spPr>
          <a:xfrm>
            <a:off x="696685" y="3443996"/>
            <a:ext cx="10820400" cy="75402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2"/>
              </a:buClr>
              <a:buSzPts val="4400"/>
              <a:buNone/>
            </a:pPr>
            <a:r>
              <a:rPr lang="en-US" sz="4400">
                <a:solidFill>
                  <a:schemeClr val="dk1"/>
                </a:solidFill>
                <a:latin typeface="Calibri"/>
                <a:ea typeface="Calibri"/>
                <a:cs typeface="Calibri"/>
                <a:sym typeface="Calibri"/>
              </a:rPr>
              <a:t>An Overview</a:t>
            </a:r>
            <a:endParaRPr sz="44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8" name="Shape 208"/>
        <p:cNvGrpSpPr/>
        <p:nvPr/>
      </p:nvGrpSpPr>
      <p:grpSpPr>
        <a:xfrm>
          <a:off x="0" y="0"/>
          <a:ext cx="0" cy="0"/>
          <a:chOff x="0" y="0"/>
          <a:chExt cx="0" cy="0"/>
        </a:xfrm>
      </p:grpSpPr>
      <p:sp>
        <p:nvSpPr>
          <p:cNvPr id="209" name="Google Shape;209;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Primary Sources – </a:t>
            </a:r>
            <a:r>
              <a:rPr lang="en-US" sz="3600">
                <a:solidFill>
                  <a:srgbClr val="000000"/>
                </a:solidFill>
                <a:latin typeface="Calibri"/>
                <a:ea typeface="Calibri"/>
                <a:cs typeface="Calibri"/>
                <a:sym typeface="Calibri"/>
              </a:rPr>
              <a:t>Autobiographies</a:t>
            </a:r>
            <a:r>
              <a:rPr lang="en-US" sz="4800">
                <a:solidFill>
                  <a:srgbClr val="000000"/>
                </a:solidFill>
                <a:latin typeface="Calibri"/>
                <a:ea typeface="Calibri"/>
                <a:cs typeface="Calibri"/>
                <a:sym typeface="Calibri"/>
              </a:rPr>
              <a:t> </a:t>
            </a:r>
            <a:endParaRPr sz="4800">
              <a:solidFill>
                <a:srgbClr val="000000"/>
              </a:solidFill>
              <a:latin typeface="Calibri"/>
              <a:ea typeface="Calibri"/>
              <a:cs typeface="Calibri"/>
              <a:sym typeface="Calibri"/>
            </a:endParaRPr>
          </a:p>
        </p:txBody>
      </p:sp>
      <p:sp>
        <p:nvSpPr>
          <p:cNvPr id="210" name="Google Shape;210;p28"/>
          <p:cNvSpPr txBox="1"/>
          <p:nvPr>
            <p:ph idx="1" type="body"/>
          </p:nvPr>
        </p:nvSpPr>
        <p:spPr>
          <a:xfrm>
            <a:off x="1054684" y="1825625"/>
            <a:ext cx="7434065" cy="4351338"/>
          </a:xfrm>
          <a:prstGeom prst="rect">
            <a:avLst/>
          </a:prstGeom>
          <a:noFill/>
          <a:ln>
            <a:noFill/>
          </a:ln>
        </p:spPr>
        <p:txBody>
          <a:bodyPr anchorCtr="0" anchor="t" bIns="45700" lIns="91425" spcFirstLastPara="1" rIns="91425" wrap="square" tIns="45700">
            <a:noAutofit/>
          </a:bodyPr>
          <a:lstStyle/>
          <a:p>
            <a:pPr indent="0" lvl="0" marL="685800" rtl="0" algn="l">
              <a:lnSpc>
                <a:spcPct val="90000"/>
              </a:lnSpc>
              <a:spcBef>
                <a:spcPts val="0"/>
              </a:spcBef>
              <a:spcAft>
                <a:spcPts val="0"/>
              </a:spcAft>
              <a:buNone/>
            </a:pPr>
            <a:r>
              <a:rPr lang="en-US" sz="2000">
                <a:solidFill>
                  <a:srgbClr val="000000"/>
                </a:solidFill>
                <a:latin typeface="Calibri"/>
                <a:ea typeface="Calibri"/>
                <a:cs typeface="Calibri"/>
                <a:sym typeface="Calibri"/>
              </a:rPr>
              <a:t>An autobiography is when you write a story or book about yourself.</a:t>
            </a:r>
            <a:endParaRPr sz="2000">
              <a:solidFill>
                <a:srgbClr val="000000"/>
              </a:solidFill>
              <a:latin typeface="Calibri"/>
              <a:ea typeface="Calibri"/>
              <a:cs typeface="Calibri"/>
              <a:sym typeface="Calibri"/>
            </a:endParaRPr>
          </a:p>
          <a:p>
            <a:pPr indent="0" lvl="0" marL="685800" rtl="0" algn="l">
              <a:lnSpc>
                <a:spcPct val="90000"/>
              </a:lnSpc>
              <a:spcBef>
                <a:spcPts val="0"/>
              </a:spcBef>
              <a:spcAft>
                <a:spcPts val="0"/>
              </a:spcAft>
              <a:buNone/>
            </a:pPr>
            <a:r>
              <a:t/>
            </a:r>
            <a:endParaRPr sz="2000">
              <a:solidFill>
                <a:srgbClr val="000000"/>
              </a:solidFill>
              <a:latin typeface="Calibri"/>
              <a:ea typeface="Calibri"/>
              <a:cs typeface="Calibri"/>
              <a:sym typeface="Calibri"/>
            </a:endParaRPr>
          </a:p>
          <a:p>
            <a:pPr indent="-177800" lvl="2" marL="1143000" rtl="0" algn="l">
              <a:lnSpc>
                <a:spcPct val="90000"/>
              </a:lnSpc>
              <a:spcBef>
                <a:spcPts val="500"/>
              </a:spcBef>
              <a:spcAft>
                <a:spcPts val="0"/>
              </a:spcAft>
              <a:buClr>
                <a:srgbClr val="000000"/>
              </a:buClr>
              <a:buSzPts val="2000"/>
              <a:buFont typeface="Calibri"/>
              <a:buChar char="•"/>
            </a:pPr>
            <a:r>
              <a:rPr lang="en-US">
                <a:solidFill>
                  <a:srgbClr val="000000"/>
                </a:solidFill>
                <a:latin typeface="Calibri"/>
                <a:ea typeface="Calibri"/>
                <a:cs typeface="Calibri"/>
                <a:sym typeface="Calibri"/>
              </a:rPr>
              <a:t>Example: Nelson Mandela wrote his autobiography about events in his life called </a:t>
            </a:r>
            <a:r>
              <a:rPr lang="en-US" u="sng">
                <a:solidFill>
                  <a:srgbClr val="000000"/>
                </a:solidFill>
                <a:latin typeface="Calibri"/>
                <a:ea typeface="Calibri"/>
                <a:cs typeface="Calibri"/>
                <a:sym typeface="Calibri"/>
              </a:rPr>
              <a:t>Long Walk to Freedom: The Autobiography of Nelson Mandela</a:t>
            </a:r>
            <a:r>
              <a:rPr lang="en-US">
                <a:solidFill>
                  <a:srgbClr val="000000"/>
                </a:solidFill>
                <a:latin typeface="Calibri"/>
                <a:ea typeface="Calibri"/>
                <a:cs typeface="Calibri"/>
                <a:sym typeface="Calibri"/>
              </a:rPr>
              <a:t>. This is a primary document because he wrote his first hand experiences.</a:t>
            </a:r>
            <a:endParaRPr>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pic>
        <p:nvPicPr>
          <p:cNvPr descr="Image result for nelson mandela" id="211" name="Google Shape;211;p28"/>
          <p:cNvPicPr preferRelativeResize="0"/>
          <p:nvPr/>
        </p:nvPicPr>
        <p:blipFill rotWithShape="1">
          <a:blip r:embed="rId3">
            <a:alphaModFix/>
          </a:blip>
          <a:srcRect b="0" l="0" r="0" t="0"/>
          <a:stretch/>
        </p:blipFill>
        <p:spPr>
          <a:xfrm>
            <a:off x="8668301" y="1912726"/>
            <a:ext cx="2965000" cy="38157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6" name="Shape 216"/>
        <p:cNvGrpSpPr/>
        <p:nvPr/>
      </p:nvGrpSpPr>
      <p:grpSpPr>
        <a:xfrm>
          <a:off x="0" y="0"/>
          <a:ext cx="0" cy="0"/>
          <a:chOff x="0" y="0"/>
          <a:chExt cx="0" cy="0"/>
        </a:xfrm>
      </p:grpSpPr>
      <p:sp>
        <p:nvSpPr>
          <p:cNvPr id="217" name="Google Shape;217;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Primary Sources – </a:t>
            </a:r>
            <a:r>
              <a:rPr lang="en-US" sz="3600">
                <a:solidFill>
                  <a:srgbClr val="000000"/>
                </a:solidFill>
                <a:latin typeface="Calibri"/>
                <a:ea typeface="Calibri"/>
                <a:cs typeface="Calibri"/>
                <a:sym typeface="Calibri"/>
              </a:rPr>
              <a:t>Speeches </a:t>
            </a:r>
            <a:endParaRPr sz="3600">
              <a:solidFill>
                <a:srgbClr val="000000"/>
              </a:solidFill>
              <a:latin typeface="Calibri"/>
              <a:ea typeface="Calibri"/>
              <a:cs typeface="Calibri"/>
              <a:sym typeface="Calibri"/>
            </a:endParaRPr>
          </a:p>
        </p:txBody>
      </p:sp>
      <p:sp>
        <p:nvSpPr>
          <p:cNvPr id="218" name="Google Shape;218;p29"/>
          <p:cNvSpPr txBox="1"/>
          <p:nvPr>
            <p:ph idx="1" type="body"/>
          </p:nvPr>
        </p:nvSpPr>
        <p:spPr>
          <a:xfrm>
            <a:off x="1120000" y="1825625"/>
            <a:ext cx="10233800" cy="2235098"/>
          </a:xfrm>
          <a:prstGeom prst="rect">
            <a:avLst/>
          </a:prstGeom>
          <a:noFill/>
          <a:ln>
            <a:noFill/>
          </a:ln>
        </p:spPr>
        <p:txBody>
          <a:bodyPr anchorCtr="0" anchor="t" bIns="45700" lIns="91425" spcFirstLastPara="1" rIns="91425" wrap="square" tIns="45700">
            <a:noAutofit/>
          </a:bodyPr>
          <a:lstStyle/>
          <a:p>
            <a:pPr indent="0" lvl="0" marL="228600" rtl="0" algn="l">
              <a:lnSpc>
                <a:spcPct val="90000"/>
              </a:lnSpc>
              <a:spcBef>
                <a:spcPts val="0"/>
              </a:spcBef>
              <a:spcAft>
                <a:spcPts val="0"/>
              </a:spcAft>
              <a:buNone/>
            </a:pPr>
            <a:r>
              <a:rPr lang="en-US" sz="2400">
                <a:solidFill>
                  <a:srgbClr val="000000"/>
                </a:solidFill>
                <a:latin typeface="Calibri"/>
                <a:ea typeface="Calibri"/>
                <a:cs typeface="Calibri"/>
                <a:sym typeface="Calibri"/>
              </a:rPr>
              <a:t>Examples of Speeches: </a:t>
            </a:r>
            <a:endParaRPr sz="2400">
              <a:solidFill>
                <a:srgbClr val="000000"/>
              </a:solidFill>
              <a:latin typeface="Calibri"/>
              <a:ea typeface="Calibri"/>
              <a:cs typeface="Calibri"/>
              <a:sym typeface="Calibri"/>
            </a:endParaRPr>
          </a:p>
          <a:p>
            <a:pPr indent="-203200" lvl="2" marL="1143000" rtl="0" algn="l">
              <a:lnSpc>
                <a:spcPct val="90000"/>
              </a:lnSpc>
              <a:spcBef>
                <a:spcPts val="5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Abraham Lincoln’s “Gettysburg Address”</a:t>
            </a:r>
            <a:endParaRPr sz="2400">
              <a:solidFill>
                <a:srgbClr val="000000"/>
              </a:solidFill>
              <a:latin typeface="Calibri"/>
              <a:ea typeface="Calibri"/>
              <a:cs typeface="Calibri"/>
              <a:sym typeface="Calibri"/>
            </a:endParaRPr>
          </a:p>
          <a:p>
            <a:pPr indent="-203200" lvl="2" marL="1143000" rtl="0" algn="l">
              <a:lnSpc>
                <a:spcPct val="90000"/>
              </a:lnSpc>
              <a:spcBef>
                <a:spcPts val="5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Martin Luther King’s “I Have a Dream”</a:t>
            </a:r>
            <a:endParaRPr sz="2400">
              <a:solidFill>
                <a:srgbClr val="000000"/>
              </a:solidFill>
              <a:latin typeface="Calibri"/>
              <a:ea typeface="Calibri"/>
              <a:cs typeface="Calibri"/>
              <a:sym typeface="Calibri"/>
            </a:endParaRPr>
          </a:p>
          <a:p>
            <a:pPr indent="-203200" lvl="2" marL="1143000" rtl="0" algn="l">
              <a:lnSpc>
                <a:spcPct val="90000"/>
              </a:lnSpc>
              <a:spcBef>
                <a:spcPts val="5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All of the Presidents’ Inauguration Speeches</a:t>
            </a:r>
            <a:endParaRPr sz="2400">
              <a:solidFill>
                <a:srgbClr val="000000"/>
              </a:solidFill>
              <a:latin typeface="Calibri"/>
              <a:ea typeface="Calibri"/>
              <a:cs typeface="Calibri"/>
              <a:sym typeface="Calibri"/>
            </a:endParaRPr>
          </a:p>
          <a:p>
            <a:pPr indent="-25400" lvl="0" marL="228600" rtl="0" algn="l">
              <a:lnSpc>
                <a:spcPct val="90000"/>
              </a:lnSpc>
              <a:spcBef>
                <a:spcPts val="1000"/>
              </a:spcBef>
              <a:spcAft>
                <a:spcPts val="0"/>
              </a:spcAft>
              <a:buClr>
                <a:srgbClr val="EDEDED"/>
              </a:buClr>
              <a:buSzPts val="3200"/>
              <a:buNone/>
            </a:pPr>
            <a:r>
              <a:t/>
            </a:r>
            <a:endParaRPr sz="2400">
              <a:solidFill>
                <a:srgbClr val="000000"/>
              </a:solidFill>
              <a:latin typeface="Calibri"/>
              <a:ea typeface="Calibri"/>
              <a:cs typeface="Calibri"/>
              <a:sym typeface="Calibri"/>
            </a:endParaRPr>
          </a:p>
        </p:txBody>
      </p:sp>
      <p:pic>
        <p:nvPicPr>
          <p:cNvPr descr="Image result for gettysburg address" id="219" name="Google Shape;219;p29"/>
          <p:cNvPicPr preferRelativeResize="0"/>
          <p:nvPr/>
        </p:nvPicPr>
        <p:blipFill rotWithShape="1">
          <a:blip r:embed="rId3">
            <a:alphaModFix/>
          </a:blip>
          <a:srcRect b="0" l="0" r="0" t="0"/>
          <a:stretch/>
        </p:blipFill>
        <p:spPr>
          <a:xfrm>
            <a:off x="1331500" y="3859316"/>
            <a:ext cx="3914353" cy="2859437"/>
          </a:xfrm>
          <a:prstGeom prst="rect">
            <a:avLst/>
          </a:prstGeom>
          <a:noFill/>
          <a:ln>
            <a:noFill/>
          </a:ln>
        </p:spPr>
      </p:pic>
      <p:pic>
        <p:nvPicPr>
          <p:cNvPr descr="Image result for i have a dream speech" id="220" name="Google Shape;220;p29"/>
          <p:cNvPicPr preferRelativeResize="0"/>
          <p:nvPr/>
        </p:nvPicPr>
        <p:blipFill rotWithShape="1">
          <a:blip r:embed="rId4">
            <a:alphaModFix/>
          </a:blip>
          <a:srcRect b="0" l="0" r="0" t="0"/>
          <a:stretch/>
        </p:blipFill>
        <p:spPr>
          <a:xfrm>
            <a:off x="6139358" y="3859316"/>
            <a:ext cx="4289156" cy="28594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5" name="Shape 225"/>
        <p:cNvGrpSpPr/>
        <p:nvPr/>
      </p:nvGrpSpPr>
      <p:grpSpPr>
        <a:xfrm>
          <a:off x="0" y="0"/>
          <a:ext cx="0" cy="0"/>
          <a:chOff x="0" y="0"/>
          <a:chExt cx="0" cy="0"/>
        </a:xfrm>
      </p:grpSpPr>
      <p:sp>
        <p:nvSpPr>
          <p:cNvPr id="226" name="Google Shape;226;p30"/>
          <p:cNvSpPr txBox="1"/>
          <p:nvPr>
            <p:ph type="title"/>
          </p:nvPr>
        </p:nvSpPr>
        <p:spPr>
          <a:xfrm>
            <a:off x="713433" y="365125"/>
            <a:ext cx="10741688"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Primary Sources – </a:t>
            </a:r>
            <a:r>
              <a:rPr lang="en-US" sz="3600">
                <a:solidFill>
                  <a:srgbClr val="000000"/>
                </a:solidFill>
                <a:latin typeface="Calibri"/>
                <a:ea typeface="Calibri"/>
                <a:cs typeface="Calibri"/>
                <a:sym typeface="Calibri"/>
              </a:rPr>
              <a:t>Historical Documents</a:t>
            </a:r>
            <a:endParaRPr sz="3600">
              <a:solidFill>
                <a:srgbClr val="000000"/>
              </a:solidFill>
              <a:latin typeface="Calibri"/>
              <a:ea typeface="Calibri"/>
              <a:cs typeface="Calibri"/>
              <a:sym typeface="Calibri"/>
            </a:endParaRPr>
          </a:p>
        </p:txBody>
      </p:sp>
      <p:pic>
        <p:nvPicPr>
          <p:cNvPr id="227" name="Google Shape;227;p30"/>
          <p:cNvPicPr preferRelativeResize="0"/>
          <p:nvPr>
            <p:ph idx="1" type="body"/>
          </p:nvPr>
        </p:nvPicPr>
        <p:blipFill rotWithShape="1">
          <a:blip r:embed="rId3">
            <a:alphaModFix/>
          </a:blip>
          <a:srcRect b="0" l="0" r="0" t="0"/>
          <a:stretch/>
        </p:blipFill>
        <p:spPr>
          <a:xfrm>
            <a:off x="6725265" y="3007608"/>
            <a:ext cx="4661030" cy="3120194"/>
          </a:xfrm>
          <a:prstGeom prst="rect">
            <a:avLst/>
          </a:prstGeom>
          <a:noFill/>
          <a:ln>
            <a:noFill/>
          </a:ln>
        </p:spPr>
      </p:pic>
      <p:sp>
        <p:nvSpPr>
          <p:cNvPr id="228" name="Google Shape;228;p30"/>
          <p:cNvSpPr/>
          <p:nvPr/>
        </p:nvSpPr>
        <p:spPr>
          <a:xfrm>
            <a:off x="870857" y="1779639"/>
            <a:ext cx="10515438" cy="42780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2000" u="none" cap="none" strike="noStrike">
                <a:latin typeface="Calibri"/>
                <a:ea typeface="Calibri"/>
                <a:cs typeface="Calibri"/>
                <a:sym typeface="Calibri"/>
              </a:rPr>
              <a:t>Historical documents such as the Declaration of Independence or the Constitution are primary documents.  They were drafted and signed.</a:t>
            </a:r>
            <a:endParaRPr sz="2000">
              <a:latin typeface="Calibri"/>
              <a:ea typeface="Calibri"/>
              <a:cs typeface="Calibri"/>
              <a:sym typeface="Calibri"/>
            </a:endParaRPr>
          </a:p>
          <a:p>
            <a:pPr indent="0" lvl="0" marL="0" marR="0" rtl="0" algn="l">
              <a:spcBef>
                <a:spcPts val="0"/>
              </a:spcBef>
              <a:spcAft>
                <a:spcPts val="0"/>
              </a:spcAft>
              <a:buNone/>
            </a:pPr>
            <a:r>
              <a:t/>
            </a:r>
            <a:endParaRPr sz="2000">
              <a:latin typeface="Calibri"/>
              <a:ea typeface="Calibri"/>
              <a:cs typeface="Calibri"/>
              <a:sym typeface="Calibri"/>
            </a:endParaRPr>
          </a:p>
          <a:p>
            <a:pPr indent="0" lvl="0" marL="0" marR="0" rtl="0" algn="l">
              <a:spcBef>
                <a:spcPts val="0"/>
              </a:spcBef>
              <a:spcAft>
                <a:spcPts val="0"/>
              </a:spcAft>
              <a:buNone/>
            </a:pPr>
            <a:r>
              <a:rPr i="0" lang="en-US" sz="2000" u="none" cap="none" strike="noStrike">
                <a:latin typeface="Calibri"/>
                <a:ea typeface="Calibri"/>
                <a:cs typeface="Calibri"/>
                <a:sym typeface="Calibri"/>
              </a:rPr>
              <a:t>Other Primary Sources </a:t>
            </a:r>
            <a:r>
              <a:rPr lang="en-US" sz="2000">
                <a:latin typeface="Calibri"/>
                <a:ea typeface="Calibri"/>
                <a:cs typeface="Calibri"/>
                <a:sym typeface="Calibri"/>
              </a:rPr>
              <a:t>include</a:t>
            </a:r>
            <a:r>
              <a:rPr i="0" lang="en-US" sz="2000" u="none" cap="none" strike="noStrike">
                <a:latin typeface="Calibri"/>
                <a:ea typeface="Calibri"/>
                <a:cs typeface="Calibri"/>
                <a:sym typeface="Calibri"/>
              </a:rPr>
              <a:t>: </a:t>
            </a:r>
            <a:endParaRPr i="0" sz="2000" u="none" cap="none" strike="noStrike">
              <a:latin typeface="Calibri"/>
              <a:ea typeface="Calibri"/>
              <a:cs typeface="Calibri"/>
              <a:sym typeface="Calibri"/>
            </a:endParaRPr>
          </a:p>
          <a:p>
            <a:pPr indent="0" lvl="0" marL="0" marR="0" rtl="0" algn="l">
              <a:spcBef>
                <a:spcPts val="0"/>
              </a:spcBef>
              <a:spcAft>
                <a:spcPts val="0"/>
              </a:spcAft>
              <a:buNone/>
            </a:pPr>
            <a:r>
              <a:t/>
            </a:r>
            <a:endParaRPr sz="2000">
              <a:latin typeface="Calibri"/>
              <a:ea typeface="Calibri"/>
              <a:cs typeface="Calibri"/>
              <a:sym typeface="Calibri"/>
            </a:endParaRPr>
          </a:p>
          <a:p>
            <a:pPr indent="-175767" lvl="3" marL="1179576"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Birth Certificates</a:t>
            </a:r>
            <a:endParaRPr sz="2000">
              <a:latin typeface="Calibri"/>
              <a:ea typeface="Calibri"/>
              <a:cs typeface="Calibri"/>
              <a:sym typeface="Calibri"/>
            </a:endParaRPr>
          </a:p>
          <a:p>
            <a:pPr indent="-175767" lvl="3" marL="1179576"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Government records</a:t>
            </a:r>
            <a:endParaRPr sz="2000">
              <a:latin typeface="Calibri"/>
              <a:ea typeface="Calibri"/>
              <a:cs typeface="Calibri"/>
              <a:sym typeface="Calibri"/>
            </a:endParaRPr>
          </a:p>
          <a:p>
            <a:pPr indent="-175767" lvl="3" marL="1179576"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Deeds</a:t>
            </a:r>
            <a:endParaRPr sz="2000">
              <a:latin typeface="Calibri"/>
              <a:ea typeface="Calibri"/>
              <a:cs typeface="Calibri"/>
              <a:sym typeface="Calibri"/>
            </a:endParaRPr>
          </a:p>
          <a:p>
            <a:pPr indent="-175767" lvl="3" marL="1179576"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Court documents </a:t>
            </a:r>
            <a:endParaRPr sz="2000">
              <a:latin typeface="Calibri"/>
              <a:ea typeface="Calibri"/>
              <a:cs typeface="Calibri"/>
              <a:sym typeface="Calibri"/>
            </a:endParaRPr>
          </a:p>
          <a:p>
            <a:pPr indent="-175767" lvl="3" marL="1179576"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Military records </a:t>
            </a:r>
            <a:endParaRPr sz="2000">
              <a:latin typeface="Calibri"/>
              <a:ea typeface="Calibri"/>
              <a:cs typeface="Calibri"/>
              <a:sym typeface="Calibri"/>
            </a:endParaRPr>
          </a:p>
          <a:p>
            <a:pPr indent="-175767" lvl="3" marL="1179576"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Tax records </a:t>
            </a:r>
            <a:endParaRPr sz="2000">
              <a:latin typeface="Calibri"/>
              <a:ea typeface="Calibri"/>
              <a:cs typeface="Calibri"/>
              <a:sym typeface="Calibri"/>
            </a:endParaRPr>
          </a:p>
          <a:p>
            <a:pPr indent="-175767" lvl="3" marL="1179576"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Census records</a:t>
            </a:r>
            <a:endParaRPr sz="2000">
              <a:latin typeface="Calibri"/>
              <a:ea typeface="Calibri"/>
              <a:cs typeface="Calibri"/>
              <a:sym typeface="Calibri"/>
            </a:endParaRPr>
          </a:p>
          <a:p>
            <a:pPr indent="-175767" lvl="3" marL="1179576"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Works of art </a:t>
            </a:r>
            <a:endParaRPr i="0" sz="2000" u="none" cap="none" strike="noStrike">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3" name="Shape 233"/>
        <p:cNvGrpSpPr/>
        <p:nvPr/>
      </p:nvGrpSpPr>
      <p:grpSpPr>
        <a:xfrm>
          <a:off x="0" y="0"/>
          <a:ext cx="0" cy="0"/>
          <a:chOff x="0" y="0"/>
          <a:chExt cx="0" cy="0"/>
        </a:xfrm>
      </p:grpSpPr>
      <p:sp>
        <p:nvSpPr>
          <p:cNvPr id="234" name="Google Shape;234;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Primary Sources – </a:t>
            </a:r>
            <a:br>
              <a:rPr lang="en-US" sz="4000">
                <a:solidFill>
                  <a:srgbClr val="000000"/>
                </a:solidFill>
                <a:latin typeface="Calibri"/>
                <a:ea typeface="Calibri"/>
                <a:cs typeface="Calibri"/>
                <a:sym typeface="Calibri"/>
              </a:rPr>
            </a:br>
            <a:r>
              <a:rPr lang="en-US" sz="3600">
                <a:solidFill>
                  <a:srgbClr val="000000"/>
                </a:solidFill>
                <a:latin typeface="Calibri"/>
                <a:ea typeface="Calibri"/>
                <a:cs typeface="Calibri"/>
                <a:sym typeface="Calibri"/>
              </a:rPr>
              <a:t>Published first hand accounts or oral histories</a:t>
            </a:r>
            <a:endParaRPr sz="3600">
              <a:solidFill>
                <a:srgbClr val="000000"/>
              </a:solidFill>
              <a:latin typeface="Calibri"/>
              <a:ea typeface="Calibri"/>
              <a:cs typeface="Calibri"/>
              <a:sym typeface="Calibri"/>
            </a:endParaRPr>
          </a:p>
        </p:txBody>
      </p:sp>
      <p:sp>
        <p:nvSpPr>
          <p:cNvPr id="235" name="Google Shape;235;p31"/>
          <p:cNvSpPr txBox="1"/>
          <p:nvPr>
            <p:ph idx="1" type="body"/>
          </p:nvPr>
        </p:nvSpPr>
        <p:spPr>
          <a:xfrm>
            <a:off x="1681025" y="2696175"/>
            <a:ext cx="7555800" cy="29043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rPr lang="en-US" sz="2000">
                <a:solidFill>
                  <a:srgbClr val="000000"/>
                </a:solidFill>
                <a:latin typeface="Calibri"/>
                <a:ea typeface="Calibri"/>
                <a:cs typeface="Calibri"/>
                <a:sym typeface="Calibri"/>
              </a:rPr>
              <a:t>Example: 2008 Presidential candidate Senator John McCain talked about his </a:t>
            </a:r>
            <a:r>
              <a:rPr i="1" lang="en-US" sz="2000">
                <a:solidFill>
                  <a:srgbClr val="000000"/>
                </a:solidFill>
                <a:latin typeface="Calibri"/>
                <a:ea typeface="Calibri"/>
                <a:cs typeface="Calibri"/>
                <a:sym typeface="Calibri"/>
              </a:rPr>
              <a:t>own</a:t>
            </a:r>
            <a:r>
              <a:rPr lang="en-US" sz="2000">
                <a:solidFill>
                  <a:srgbClr val="000000"/>
                </a:solidFill>
                <a:latin typeface="Calibri"/>
                <a:ea typeface="Calibri"/>
                <a:cs typeface="Calibri"/>
                <a:sym typeface="Calibri"/>
              </a:rPr>
              <a:t> experiences as a Vietnam prisoner of war. It is a primary source because he was there, experienced the events and shared it first hand.</a:t>
            </a:r>
            <a:endParaRPr sz="2000">
              <a:solidFill>
                <a:srgbClr val="000000"/>
              </a:solidFill>
              <a:latin typeface="Calibri"/>
              <a:ea typeface="Calibri"/>
              <a:cs typeface="Calibri"/>
              <a:sym typeface="Calibri"/>
            </a:endParaRPr>
          </a:p>
          <a:p>
            <a:pPr indent="0" lvl="0" marL="0" rtl="0" algn="l">
              <a:lnSpc>
                <a:spcPct val="80000"/>
              </a:lnSpc>
              <a:spcBef>
                <a:spcPts val="500"/>
              </a:spcBef>
              <a:spcAft>
                <a:spcPts val="0"/>
              </a:spcAft>
              <a:buNone/>
            </a:pPr>
            <a:r>
              <a:t/>
            </a:r>
            <a:endParaRPr sz="2000">
              <a:solidFill>
                <a:srgbClr val="000000"/>
              </a:solidFill>
              <a:latin typeface="Calibri"/>
              <a:ea typeface="Calibri"/>
              <a:cs typeface="Calibri"/>
              <a:sym typeface="Calibri"/>
            </a:endParaRPr>
          </a:p>
          <a:p>
            <a:pPr indent="0" lvl="0" marL="0" rtl="0" algn="l">
              <a:lnSpc>
                <a:spcPct val="80000"/>
              </a:lnSpc>
              <a:spcBef>
                <a:spcPts val="500"/>
              </a:spcBef>
              <a:spcAft>
                <a:spcPts val="0"/>
              </a:spcAft>
              <a:buNone/>
            </a:pPr>
            <a:r>
              <a:rPr lang="en-US" sz="2000">
                <a:solidFill>
                  <a:srgbClr val="000000"/>
                </a:solidFill>
                <a:latin typeface="Calibri"/>
                <a:ea typeface="Calibri"/>
                <a:cs typeface="Calibri"/>
                <a:sym typeface="Calibri"/>
              </a:rPr>
              <a:t>The television stations found footage of Senator McCain at the time that he was released. Those videos are also considered primary sources because it was filmed when it occurred.     </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pic>
        <p:nvPicPr>
          <p:cNvPr descr="McCain1974.bmp" id="236" name="Google Shape;236;p31"/>
          <p:cNvPicPr preferRelativeResize="0"/>
          <p:nvPr/>
        </p:nvPicPr>
        <p:blipFill rotWithShape="1">
          <a:blip r:embed="rId3">
            <a:alphaModFix/>
          </a:blip>
          <a:srcRect b="0" l="0" r="0" t="0"/>
          <a:stretch/>
        </p:blipFill>
        <p:spPr>
          <a:xfrm>
            <a:off x="9495504" y="1825625"/>
            <a:ext cx="2284142" cy="2182301"/>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descr="439px-John_McCain.bmp" id="237" name="Google Shape;237;p31"/>
          <p:cNvPicPr preferRelativeResize="0"/>
          <p:nvPr/>
        </p:nvPicPr>
        <p:blipFill rotWithShape="1">
          <a:blip r:embed="rId4">
            <a:alphaModFix/>
          </a:blip>
          <a:srcRect b="0" l="0" r="0" t="0"/>
          <a:stretch/>
        </p:blipFill>
        <p:spPr>
          <a:xfrm>
            <a:off x="9731821" y="4270196"/>
            <a:ext cx="1811507" cy="2471737"/>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2" name="Shape 242"/>
        <p:cNvGrpSpPr/>
        <p:nvPr/>
      </p:nvGrpSpPr>
      <p:grpSpPr>
        <a:xfrm>
          <a:off x="0" y="0"/>
          <a:ext cx="0" cy="0"/>
          <a:chOff x="0" y="0"/>
          <a:chExt cx="0" cy="0"/>
        </a:xfrm>
      </p:grpSpPr>
      <p:sp>
        <p:nvSpPr>
          <p:cNvPr id="243" name="Google Shape;243;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770"/>
              <a:buFont typeface="Corbel"/>
              <a:buNone/>
            </a:pPr>
            <a:r>
              <a:rPr lang="en-US" sz="4770">
                <a:solidFill>
                  <a:srgbClr val="000000"/>
                </a:solidFill>
                <a:latin typeface="Calibri"/>
                <a:ea typeface="Calibri"/>
                <a:cs typeface="Calibri"/>
                <a:sym typeface="Calibri"/>
              </a:rPr>
              <a:t>Primary Sources – </a:t>
            </a:r>
            <a:br>
              <a:rPr lang="en-US" sz="4860">
                <a:solidFill>
                  <a:srgbClr val="000000"/>
                </a:solidFill>
                <a:latin typeface="Calibri"/>
                <a:ea typeface="Calibri"/>
                <a:cs typeface="Calibri"/>
                <a:sym typeface="Calibri"/>
              </a:rPr>
            </a:br>
            <a:r>
              <a:rPr lang="en-US" sz="3600">
                <a:solidFill>
                  <a:srgbClr val="000000"/>
                </a:solidFill>
                <a:latin typeface="Calibri"/>
                <a:ea typeface="Calibri"/>
                <a:cs typeface="Calibri"/>
                <a:sym typeface="Calibri"/>
              </a:rPr>
              <a:t>Sound recordings and interviews</a:t>
            </a:r>
            <a:endParaRPr sz="3600">
              <a:solidFill>
                <a:srgbClr val="000000"/>
              </a:solidFill>
              <a:latin typeface="Calibri"/>
              <a:ea typeface="Calibri"/>
              <a:cs typeface="Calibri"/>
              <a:sym typeface="Calibri"/>
            </a:endParaRPr>
          </a:p>
        </p:txBody>
      </p:sp>
      <p:sp>
        <p:nvSpPr>
          <p:cNvPr id="244" name="Google Shape;244;p32"/>
          <p:cNvSpPr txBox="1"/>
          <p:nvPr>
            <p:ph idx="1" type="body"/>
          </p:nvPr>
        </p:nvSpPr>
        <p:spPr>
          <a:xfrm>
            <a:off x="573901" y="2115800"/>
            <a:ext cx="6950700" cy="4781700"/>
          </a:xfrm>
          <a:prstGeom prst="rect">
            <a:avLst/>
          </a:prstGeom>
          <a:noFill/>
          <a:ln>
            <a:noFill/>
          </a:ln>
        </p:spPr>
        <p:txBody>
          <a:bodyPr anchorCtr="0" anchor="t" bIns="45700" lIns="91425" spcFirstLastPara="1" rIns="91425" wrap="square" tIns="45700">
            <a:noAutofit/>
          </a:bodyPr>
          <a:lstStyle/>
          <a:p>
            <a:pPr indent="-177800" lvl="1" marL="685800" rtl="0" algn="l">
              <a:lnSpc>
                <a:spcPct val="9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Example 1: During  the Great Depression and World War II, television had not been invented yet. The people would often sit around the radio to listen to President Roosevelt’s war messages. Those radio addresses are considered primary sources.</a:t>
            </a:r>
            <a:endParaRPr sz="2000">
              <a:solidFill>
                <a:srgbClr val="000000"/>
              </a:solidFill>
              <a:latin typeface="Calibri"/>
              <a:ea typeface="Calibri"/>
              <a:cs typeface="Calibri"/>
              <a:sym typeface="Calibri"/>
            </a:endParaRPr>
          </a:p>
          <a:p>
            <a:pPr indent="0" lvl="0" marL="685800" rtl="0" algn="l">
              <a:lnSpc>
                <a:spcPct val="90000"/>
              </a:lnSpc>
              <a:spcBef>
                <a:spcPts val="500"/>
              </a:spcBef>
              <a:spcAft>
                <a:spcPts val="0"/>
              </a:spcAft>
              <a:buNone/>
            </a:pPr>
            <a:r>
              <a:t/>
            </a:r>
            <a:endParaRPr sz="2000">
              <a:solidFill>
                <a:srgbClr val="000000"/>
              </a:solidFill>
              <a:latin typeface="Calibri"/>
              <a:ea typeface="Calibri"/>
              <a:cs typeface="Calibri"/>
              <a:sym typeface="Calibri"/>
            </a:endParaRPr>
          </a:p>
          <a:p>
            <a:pPr indent="-177800" lvl="1" marL="685800" rtl="0" algn="l">
              <a:lnSpc>
                <a:spcPct val="9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Example 2: During the 2008 election Barack Obama, had many interviews that were televised. Those interviews are considered primary sources.</a:t>
            </a:r>
            <a:endParaRPr sz="2000">
              <a:solidFill>
                <a:srgbClr val="000000"/>
              </a:solidFill>
              <a:latin typeface="Calibri"/>
              <a:ea typeface="Calibri"/>
              <a:cs typeface="Calibri"/>
              <a:sym typeface="Calibri"/>
            </a:endParaRPr>
          </a:p>
          <a:p>
            <a:pPr indent="-76200" lvl="0" marL="228600" rtl="0" algn="l">
              <a:lnSpc>
                <a:spcPct val="90000"/>
              </a:lnSpc>
              <a:spcBef>
                <a:spcPts val="1000"/>
              </a:spcBef>
              <a:spcAft>
                <a:spcPts val="0"/>
              </a:spcAft>
              <a:buClr>
                <a:srgbClr val="EDEDED"/>
              </a:buClr>
              <a:buSzPts val="2400"/>
              <a:buNone/>
            </a:pPr>
            <a:r>
              <a:t/>
            </a:r>
            <a:endParaRPr sz="2000">
              <a:solidFill>
                <a:srgbClr val="000000"/>
              </a:solidFill>
              <a:latin typeface="Calibri"/>
              <a:ea typeface="Calibri"/>
              <a:cs typeface="Calibri"/>
              <a:sym typeface="Calibri"/>
            </a:endParaRPr>
          </a:p>
        </p:txBody>
      </p:sp>
      <p:pic>
        <p:nvPicPr>
          <p:cNvPr id="245" name="Google Shape;245;p32"/>
          <p:cNvPicPr preferRelativeResize="0"/>
          <p:nvPr/>
        </p:nvPicPr>
        <p:blipFill rotWithShape="1">
          <a:blip r:embed="rId3">
            <a:alphaModFix/>
          </a:blip>
          <a:srcRect b="0" l="0" r="0" t="0"/>
          <a:stretch/>
        </p:blipFill>
        <p:spPr>
          <a:xfrm>
            <a:off x="7649655" y="2115800"/>
            <a:ext cx="4163578" cy="35892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0" name="Shape 250"/>
        <p:cNvGrpSpPr/>
        <p:nvPr/>
      </p:nvGrpSpPr>
      <p:grpSpPr>
        <a:xfrm>
          <a:off x="0" y="0"/>
          <a:ext cx="0" cy="0"/>
          <a:chOff x="0" y="0"/>
          <a:chExt cx="0" cy="0"/>
        </a:xfrm>
      </p:grpSpPr>
      <p:sp>
        <p:nvSpPr>
          <p:cNvPr id="251" name="Google Shape;251;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Primary Sources – </a:t>
            </a:r>
            <a:r>
              <a:rPr lang="en-US" sz="3600">
                <a:solidFill>
                  <a:srgbClr val="000000"/>
                </a:solidFill>
                <a:latin typeface="Calibri"/>
                <a:ea typeface="Calibri"/>
                <a:cs typeface="Calibri"/>
                <a:sym typeface="Calibri"/>
              </a:rPr>
              <a:t>Photos and videos</a:t>
            </a:r>
            <a:endParaRPr sz="3600">
              <a:solidFill>
                <a:srgbClr val="000000"/>
              </a:solidFill>
              <a:latin typeface="Calibri"/>
              <a:ea typeface="Calibri"/>
              <a:cs typeface="Calibri"/>
              <a:sym typeface="Calibri"/>
            </a:endParaRPr>
          </a:p>
        </p:txBody>
      </p:sp>
      <p:sp>
        <p:nvSpPr>
          <p:cNvPr id="252" name="Google Shape;252;p33"/>
          <p:cNvSpPr txBox="1"/>
          <p:nvPr>
            <p:ph idx="1" type="body"/>
          </p:nvPr>
        </p:nvSpPr>
        <p:spPr>
          <a:xfrm>
            <a:off x="563218" y="1825624"/>
            <a:ext cx="6324599" cy="4702994"/>
          </a:xfrm>
          <a:prstGeom prst="rect">
            <a:avLst/>
          </a:prstGeom>
          <a:noFill/>
          <a:ln>
            <a:noFill/>
          </a:ln>
        </p:spPr>
        <p:txBody>
          <a:bodyPr anchorCtr="0" anchor="t" bIns="45700" lIns="91425" spcFirstLastPara="1" rIns="91425" wrap="square" tIns="45700">
            <a:noAutofit/>
          </a:bodyPr>
          <a:lstStyle/>
          <a:p>
            <a:pPr indent="-292100" lvl="1" marL="754380" rtl="0" algn="l">
              <a:lnSpc>
                <a:spcPct val="9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Example 1:  Photographers during World War II took photographs of battles and/or events during the war. Those photographs are primary sources.  Those were taken during actual events.</a:t>
            </a:r>
            <a:endParaRPr sz="2000">
              <a:solidFill>
                <a:srgbClr val="000000"/>
              </a:solidFill>
              <a:latin typeface="Calibri"/>
              <a:ea typeface="Calibri"/>
              <a:cs typeface="Calibri"/>
              <a:sym typeface="Calibri"/>
            </a:endParaRPr>
          </a:p>
          <a:p>
            <a:pPr indent="0" lvl="0" marL="685800" rtl="0" algn="l">
              <a:lnSpc>
                <a:spcPct val="90000"/>
              </a:lnSpc>
              <a:spcBef>
                <a:spcPts val="0"/>
              </a:spcBef>
              <a:spcAft>
                <a:spcPts val="0"/>
              </a:spcAft>
              <a:buNone/>
            </a:pPr>
            <a:r>
              <a:t/>
            </a:r>
            <a:endParaRPr sz="2000">
              <a:solidFill>
                <a:srgbClr val="000000"/>
              </a:solidFill>
              <a:latin typeface="Calibri"/>
              <a:ea typeface="Calibri"/>
              <a:cs typeface="Calibri"/>
              <a:sym typeface="Calibri"/>
            </a:endParaRPr>
          </a:p>
          <a:p>
            <a:pPr indent="-292100" lvl="1" marL="754380" rtl="0" algn="l">
              <a:lnSpc>
                <a:spcPct val="9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Example 2: The same holds true for videos or film created during an event. A film was made interviewing President Bush. That film would be considered a primary source.</a:t>
            </a:r>
            <a:endParaRPr sz="2000">
              <a:solidFill>
                <a:srgbClr val="000000"/>
              </a:solidFill>
              <a:latin typeface="Calibri"/>
              <a:ea typeface="Calibri"/>
              <a:cs typeface="Calibri"/>
              <a:sym typeface="Calibri"/>
            </a:endParaRPr>
          </a:p>
          <a:p>
            <a:pPr indent="-63500" lvl="0" marL="228600" rtl="0" algn="l">
              <a:lnSpc>
                <a:spcPct val="90000"/>
              </a:lnSpc>
              <a:spcBef>
                <a:spcPts val="1000"/>
              </a:spcBef>
              <a:spcAft>
                <a:spcPts val="0"/>
              </a:spcAft>
              <a:buClr>
                <a:srgbClr val="EDEDED"/>
              </a:buClr>
              <a:buSzPts val="2600"/>
              <a:buNone/>
            </a:pPr>
            <a:r>
              <a:t/>
            </a:r>
            <a:endParaRPr sz="2000">
              <a:solidFill>
                <a:srgbClr val="000000"/>
              </a:solidFill>
              <a:latin typeface="Calibri"/>
              <a:ea typeface="Calibri"/>
              <a:cs typeface="Calibri"/>
              <a:sym typeface="Calibri"/>
            </a:endParaRPr>
          </a:p>
        </p:txBody>
      </p:sp>
      <p:pic>
        <p:nvPicPr>
          <p:cNvPr id="253" name="Google Shape;253;p33"/>
          <p:cNvPicPr preferRelativeResize="0"/>
          <p:nvPr/>
        </p:nvPicPr>
        <p:blipFill rotWithShape="1">
          <a:blip r:embed="rId3">
            <a:alphaModFix/>
          </a:blip>
          <a:srcRect b="0" l="0" r="0" t="0"/>
          <a:stretch/>
        </p:blipFill>
        <p:spPr>
          <a:xfrm>
            <a:off x="6984148" y="1825624"/>
            <a:ext cx="5013246" cy="3355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8" name="Shape 258"/>
        <p:cNvGrpSpPr/>
        <p:nvPr/>
      </p:nvGrpSpPr>
      <p:grpSpPr>
        <a:xfrm>
          <a:off x="0" y="0"/>
          <a:ext cx="0" cy="0"/>
          <a:chOff x="0" y="0"/>
          <a:chExt cx="0" cy="0"/>
        </a:xfrm>
      </p:grpSpPr>
      <p:sp>
        <p:nvSpPr>
          <p:cNvPr id="259" name="Google Shape;259;p34"/>
          <p:cNvSpPr txBox="1"/>
          <p:nvPr>
            <p:ph type="title"/>
          </p:nvPr>
        </p:nvSpPr>
        <p:spPr>
          <a:xfrm>
            <a:off x="462116" y="365125"/>
            <a:ext cx="10891684"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Primary Sources – </a:t>
            </a:r>
            <a:r>
              <a:rPr lang="en-US" sz="3600">
                <a:solidFill>
                  <a:srgbClr val="000000"/>
                </a:solidFill>
                <a:latin typeface="Calibri"/>
                <a:ea typeface="Calibri"/>
                <a:cs typeface="Calibri"/>
                <a:sym typeface="Calibri"/>
              </a:rPr>
              <a:t>Letters or correspondence</a:t>
            </a:r>
            <a:endParaRPr sz="3600">
              <a:solidFill>
                <a:srgbClr val="000000"/>
              </a:solidFill>
              <a:latin typeface="Calibri"/>
              <a:ea typeface="Calibri"/>
              <a:cs typeface="Calibri"/>
              <a:sym typeface="Calibri"/>
            </a:endParaRPr>
          </a:p>
        </p:txBody>
      </p:sp>
      <p:sp>
        <p:nvSpPr>
          <p:cNvPr id="260" name="Google Shape;260;p34"/>
          <p:cNvSpPr txBox="1"/>
          <p:nvPr>
            <p:ph idx="1" type="body"/>
          </p:nvPr>
        </p:nvSpPr>
        <p:spPr>
          <a:xfrm>
            <a:off x="462116" y="2039880"/>
            <a:ext cx="5551058" cy="4351338"/>
          </a:xfrm>
          <a:prstGeom prst="rect">
            <a:avLst/>
          </a:prstGeom>
          <a:noFill/>
          <a:ln>
            <a:noFill/>
          </a:ln>
        </p:spPr>
        <p:txBody>
          <a:bodyPr anchorCtr="0" anchor="t" bIns="45700" lIns="91425" spcFirstLastPara="1" rIns="91425" wrap="square" tIns="45700">
            <a:noAutofit/>
          </a:bodyPr>
          <a:lstStyle/>
          <a:p>
            <a:pPr indent="-406400" lvl="1" marL="868680" rtl="0" algn="l">
              <a:lnSpc>
                <a:spcPct val="9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Example: Soldiers during wars wrote to their families about war events they experienced.  Those letters are considered primary sources.</a:t>
            </a:r>
            <a:endParaRPr sz="2000">
              <a:solidFill>
                <a:srgbClr val="000000"/>
              </a:solidFill>
              <a:latin typeface="Calibri"/>
              <a:ea typeface="Calibri"/>
              <a:cs typeface="Calibri"/>
              <a:sym typeface="Calibri"/>
            </a:endParaRPr>
          </a:p>
          <a:p>
            <a:pPr indent="0" lvl="0" marL="685800" rtl="0" algn="l">
              <a:lnSpc>
                <a:spcPct val="90000"/>
              </a:lnSpc>
              <a:spcBef>
                <a:spcPts val="0"/>
              </a:spcBef>
              <a:spcAft>
                <a:spcPts val="0"/>
              </a:spcAft>
              <a:buNone/>
            </a:pPr>
            <a:r>
              <a:t/>
            </a:r>
            <a:endParaRPr sz="2000">
              <a:solidFill>
                <a:srgbClr val="000000"/>
              </a:solidFill>
              <a:latin typeface="Calibri"/>
              <a:ea typeface="Calibri"/>
              <a:cs typeface="Calibri"/>
              <a:sym typeface="Calibri"/>
            </a:endParaRPr>
          </a:p>
          <a:p>
            <a:pPr indent="-406400" lvl="1" marL="868680" rtl="0" algn="l">
              <a:lnSpc>
                <a:spcPct val="9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Example: T.E. Lawrence wrote to Lowell Thomas about Thomas’s travelogues.  Those letters are primary sources.</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pic>
        <p:nvPicPr>
          <p:cNvPr id="261" name="Google Shape;261;p34"/>
          <p:cNvPicPr preferRelativeResize="0"/>
          <p:nvPr/>
        </p:nvPicPr>
        <p:blipFill rotWithShape="1">
          <a:blip r:embed="rId3">
            <a:alphaModFix/>
          </a:blip>
          <a:srcRect b="0" l="0" r="0" t="0"/>
          <a:stretch/>
        </p:blipFill>
        <p:spPr>
          <a:xfrm>
            <a:off x="6164826" y="2039880"/>
            <a:ext cx="5860026" cy="392282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6" name="Shape 266"/>
        <p:cNvGrpSpPr/>
        <p:nvPr/>
      </p:nvGrpSpPr>
      <p:grpSpPr>
        <a:xfrm>
          <a:off x="0" y="0"/>
          <a:ext cx="0" cy="0"/>
          <a:chOff x="0" y="0"/>
          <a:chExt cx="0" cy="0"/>
        </a:xfrm>
      </p:grpSpPr>
      <p:sp>
        <p:nvSpPr>
          <p:cNvPr id="267" name="Google Shape;267;p35"/>
          <p:cNvSpPr txBox="1"/>
          <p:nvPr>
            <p:ph type="title"/>
          </p:nvPr>
        </p:nvSpPr>
        <p:spPr>
          <a:xfrm>
            <a:off x="693336" y="365125"/>
            <a:ext cx="1079193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Primary Sources – </a:t>
            </a:r>
            <a:r>
              <a:rPr lang="en-US" sz="3600">
                <a:solidFill>
                  <a:srgbClr val="000000"/>
                </a:solidFill>
                <a:latin typeface="Calibri"/>
                <a:ea typeface="Calibri"/>
                <a:cs typeface="Calibri"/>
                <a:sym typeface="Calibri"/>
              </a:rPr>
              <a:t>Objects or artifacts</a:t>
            </a:r>
            <a:endParaRPr sz="3600">
              <a:solidFill>
                <a:srgbClr val="000000"/>
              </a:solidFill>
              <a:latin typeface="Calibri"/>
              <a:ea typeface="Calibri"/>
              <a:cs typeface="Calibri"/>
              <a:sym typeface="Calibri"/>
            </a:endParaRPr>
          </a:p>
        </p:txBody>
      </p:sp>
      <p:pic>
        <p:nvPicPr>
          <p:cNvPr id="268" name="Google Shape;268;p35"/>
          <p:cNvPicPr preferRelativeResize="0"/>
          <p:nvPr>
            <p:ph idx="1" type="body"/>
          </p:nvPr>
        </p:nvPicPr>
        <p:blipFill rotWithShape="1">
          <a:blip r:embed="rId3">
            <a:alphaModFix/>
          </a:blip>
          <a:srcRect b="0" l="0" r="0" t="0"/>
          <a:stretch/>
        </p:blipFill>
        <p:spPr>
          <a:xfrm>
            <a:off x="8510988" y="1668916"/>
            <a:ext cx="3441854" cy="3955742"/>
          </a:xfrm>
          <a:prstGeom prst="rect">
            <a:avLst/>
          </a:prstGeom>
          <a:noFill/>
          <a:ln>
            <a:noFill/>
          </a:ln>
        </p:spPr>
      </p:pic>
      <p:sp>
        <p:nvSpPr>
          <p:cNvPr id="269" name="Google Shape;269;p35"/>
          <p:cNvSpPr/>
          <p:nvPr/>
        </p:nvSpPr>
        <p:spPr>
          <a:xfrm>
            <a:off x="500743" y="1501161"/>
            <a:ext cx="8055428" cy="5262979"/>
          </a:xfrm>
          <a:prstGeom prst="rect">
            <a:avLst/>
          </a:prstGeom>
          <a:noFill/>
          <a:ln>
            <a:noFill/>
          </a:ln>
        </p:spPr>
        <p:txBody>
          <a:bodyPr anchorCtr="0" anchor="t" bIns="45700" lIns="91425" spcFirstLastPara="1" rIns="91425" wrap="square" tIns="45700">
            <a:noAutofit/>
          </a:bodyPr>
          <a:lstStyle/>
          <a:p>
            <a:pPr indent="-234950" lvl="0" marL="285750"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Artifacts can be an important complement to text-based primary sources because they provide a concrete, tangible dimension to your evidence.</a:t>
            </a:r>
            <a:endParaRPr i="0" sz="2000" u="none" cap="none" strike="noStrike">
              <a:latin typeface="Calibri"/>
              <a:ea typeface="Calibri"/>
              <a:cs typeface="Calibri"/>
              <a:sym typeface="Calibri"/>
            </a:endParaRPr>
          </a:p>
          <a:p>
            <a:pPr indent="0" lvl="0" marL="457200" marR="0" rtl="0" algn="l">
              <a:spcBef>
                <a:spcPts val="0"/>
              </a:spcBef>
              <a:spcAft>
                <a:spcPts val="0"/>
              </a:spcAft>
              <a:buNone/>
            </a:pPr>
            <a:r>
              <a:t/>
            </a:r>
            <a:endParaRPr sz="2000">
              <a:latin typeface="Calibri"/>
              <a:ea typeface="Calibri"/>
              <a:cs typeface="Calibri"/>
              <a:sym typeface="Calibri"/>
            </a:endParaRPr>
          </a:p>
          <a:p>
            <a:pPr indent="-234950" lvl="0" marL="285750"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An artifact becomes almost meaningless when taken out of context.  </a:t>
            </a:r>
            <a:endParaRPr i="0" sz="2000" u="none" cap="none" strike="noStrike">
              <a:latin typeface="Calibri"/>
              <a:ea typeface="Calibri"/>
              <a:cs typeface="Calibri"/>
              <a:sym typeface="Calibri"/>
            </a:endParaRPr>
          </a:p>
          <a:p>
            <a:pPr indent="0" lvl="0" marL="457200" marR="0" rtl="0" algn="l">
              <a:spcBef>
                <a:spcPts val="0"/>
              </a:spcBef>
              <a:spcAft>
                <a:spcPts val="0"/>
              </a:spcAft>
              <a:buNone/>
            </a:pPr>
            <a:r>
              <a:t/>
            </a:r>
            <a:endParaRPr sz="2000">
              <a:latin typeface="Calibri"/>
              <a:ea typeface="Calibri"/>
              <a:cs typeface="Calibri"/>
              <a:sym typeface="Calibri"/>
            </a:endParaRPr>
          </a:p>
          <a:p>
            <a:pPr indent="-234950" lvl="0" marL="285750"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Ask the same types of questions as you would ask when working with other types of primary sources, such as who created the object, did s/he have a particular viewpoint or objective, etc.  </a:t>
            </a:r>
            <a:endParaRPr sz="2000">
              <a:latin typeface="Calibri"/>
              <a:ea typeface="Calibri"/>
              <a:cs typeface="Calibri"/>
              <a:sym typeface="Calibri"/>
            </a:endParaRPr>
          </a:p>
          <a:p>
            <a:pPr indent="0" lvl="0" marL="457200" marR="0" rtl="0" algn="l">
              <a:spcBef>
                <a:spcPts val="0"/>
              </a:spcBef>
              <a:spcAft>
                <a:spcPts val="0"/>
              </a:spcAft>
              <a:buNone/>
            </a:pPr>
            <a:r>
              <a:t/>
            </a:r>
            <a:endParaRPr sz="2000">
              <a:latin typeface="Calibri"/>
              <a:ea typeface="Calibri"/>
              <a:cs typeface="Calibri"/>
              <a:sym typeface="Calibri"/>
            </a:endParaRPr>
          </a:p>
          <a:p>
            <a:pPr indent="-234950" lvl="0" marL="285750"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An artifact provides insight into the customs, preferences, styles, special occasions, work, and play, of the culture in which it was created.</a:t>
            </a:r>
            <a:endParaRPr sz="20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4" name="Shape 274"/>
        <p:cNvGrpSpPr/>
        <p:nvPr/>
      </p:nvGrpSpPr>
      <p:grpSpPr>
        <a:xfrm>
          <a:off x="0" y="0"/>
          <a:ext cx="0" cy="0"/>
          <a:chOff x="0" y="0"/>
          <a:chExt cx="0" cy="0"/>
        </a:xfrm>
      </p:grpSpPr>
      <p:sp>
        <p:nvSpPr>
          <p:cNvPr id="275" name="Google Shape;275;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What is a secondary source?</a:t>
            </a:r>
            <a:endParaRPr sz="4800">
              <a:solidFill>
                <a:srgbClr val="000000"/>
              </a:solidFill>
              <a:latin typeface="Calibri"/>
              <a:ea typeface="Calibri"/>
              <a:cs typeface="Calibri"/>
              <a:sym typeface="Calibri"/>
            </a:endParaRPr>
          </a:p>
        </p:txBody>
      </p:sp>
      <p:sp>
        <p:nvSpPr>
          <p:cNvPr id="276" name="Google Shape;276;p36"/>
          <p:cNvSpPr txBox="1"/>
          <p:nvPr>
            <p:ph idx="1" type="body"/>
          </p:nvPr>
        </p:nvSpPr>
        <p:spPr>
          <a:xfrm>
            <a:off x="1120000" y="1825625"/>
            <a:ext cx="10233800" cy="3582117"/>
          </a:xfrm>
          <a:prstGeom prst="rect">
            <a:avLst/>
          </a:prstGeom>
          <a:noFill/>
          <a:ln>
            <a:noFill/>
          </a:ln>
        </p:spPr>
        <p:txBody>
          <a:bodyPr anchorCtr="0" anchor="t" bIns="45700" lIns="91425" spcFirstLastPara="1" rIns="91425" wrap="square" tIns="45700">
            <a:noAutofit/>
          </a:bodyPr>
          <a:lstStyle/>
          <a:p>
            <a:pPr indent="-205232" lvl="0" marL="365760" rtl="0" algn="l">
              <a:lnSpc>
                <a:spcPct val="9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A secondary source is something written about a primary source. </a:t>
            </a:r>
            <a:endParaRPr sz="2000">
              <a:solidFill>
                <a:srgbClr val="000000"/>
              </a:solidFill>
              <a:latin typeface="Calibri"/>
              <a:ea typeface="Calibri"/>
              <a:cs typeface="Calibri"/>
              <a:sym typeface="Calibri"/>
            </a:endParaRPr>
          </a:p>
          <a:p>
            <a:pPr indent="-205232" lvl="0" marL="36576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Secondary sources are written </a:t>
            </a:r>
            <a:r>
              <a:rPr i="1" lang="en-US" sz="2000">
                <a:solidFill>
                  <a:srgbClr val="000000"/>
                </a:solidFill>
                <a:latin typeface="Calibri"/>
                <a:ea typeface="Calibri"/>
                <a:cs typeface="Calibri"/>
                <a:sym typeface="Calibri"/>
              </a:rPr>
              <a:t>after the fact </a:t>
            </a:r>
            <a:r>
              <a:rPr lang="en-US" sz="2000">
                <a:solidFill>
                  <a:srgbClr val="000000"/>
                </a:solidFill>
                <a:latin typeface="Calibri"/>
                <a:ea typeface="Calibri"/>
                <a:cs typeface="Calibri"/>
                <a:sym typeface="Calibri"/>
              </a:rPr>
              <a:t>– that is, at a later date.</a:t>
            </a:r>
            <a:endParaRPr sz="2000">
              <a:solidFill>
                <a:srgbClr val="000000"/>
              </a:solidFill>
              <a:latin typeface="Calibri"/>
              <a:ea typeface="Calibri"/>
              <a:cs typeface="Calibri"/>
              <a:sym typeface="Calibri"/>
            </a:endParaRPr>
          </a:p>
          <a:p>
            <a:pPr indent="-205232" lvl="0" marL="36576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Usually the author of a secondary source will have studied the primary sources of an historical period or event and will then interpret the </a:t>
            </a:r>
            <a:r>
              <a:rPr i="1" lang="en-US" sz="2000">
                <a:solidFill>
                  <a:srgbClr val="000000"/>
                </a:solidFill>
                <a:latin typeface="Calibri"/>
                <a:ea typeface="Calibri"/>
                <a:cs typeface="Calibri"/>
                <a:sym typeface="Calibri"/>
              </a:rPr>
              <a:t>evidence</a:t>
            </a:r>
            <a:r>
              <a:rPr lang="en-US" sz="2000">
                <a:solidFill>
                  <a:srgbClr val="000000"/>
                </a:solidFill>
                <a:latin typeface="Calibri"/>
                <a:ea typeface="Calibri"/>
                <a:cs typeface="Calibri"/>
                <a:sym typeface="Calibri"/>
              </a:rPr>
              <a:t> found in these sources.</a:t>
            </a:r>
            <a:endParaRPr sz="2000">
              <a:solidFill>
                <a:srgbClr val="000000"/>
              </a:solidFill>
              <a:latin typeface="Calibri"/>
              <a:ea typeface="Calibri"/>
              <a:cs typeface="Calibri"/>
              <a:sym typeface="Calibri"/>
            </a:endParaRPr>
          </a:p>
          <a:p>
            <a:pPr indent="-205232" lvl="0" marL="36576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You can think of secondary sources as second-hand information. </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pic>
        <p:nvPicPr>
          <p:cNvPr descr="Image result for books panorama" id="277" name="Google Shape;277;p36"/>
          <p:cNvPicPr preferRelativeResize="0"/>
          <p:nvPr/>
        </p:nvPicPr>
        <p:blipFill rotWithShape="1">
          <a:blip r:embed="rId3">
            <a:alphaModFix/>
          </a:blip>
          <a:srcRect b="0" l="0" r="0" t="0"/>
          <a:stretch/>
        </p:blipFill>
        <p:spPr>
          <a:xfrm>
            <a:off x="287953" y="5417574"/>
            <a:ext cx="11616094" cy="115409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2" name="Shape 282"/>
        <p:cNvGrpSpPr/>
        <p:nvPr/>
      </p:nvGrpSpPr>
      <p:grpSpPr>
        <a:xfrm>
          <a:off x="0" y="0"/>
          <a:ext cx="0" cy="0"/>
          <a:chOff x="0" y="0"/>
          <a:chExt cx="0" cy="0"/>
        </a:xfrm>
      </p:grpSpPr>
      <p:sp>
        <p:nvSpPr>
          <p:cNvPr id="283" name="Google Shape;283;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What is a secondary source?</a:t>
            </a:r>
            <a:endParaRPr>
              <a:solidFill>
                <a:srgbClr val="000000"/>
              </a:solidFill>
              <a:latin typeface="Calibri"/>
              <a:ea typeface="Calibri"/>
              <a:cs typeface="Calibri"/>
              <a:sym typeface="Calibri"/>
            </a:endParaRPr>
          </a:p>
        </p:txBody>
      </p:sp>
      <p:sp>
        <p:nvSpPr>
          <p:cNvPr id="284" name="Google Shape;284;p37"/>
          <p:cNvSpPr txBox="1"/>
          <p:nvPr>
            <p:ph idx="1" type="body"/>
          </p:nvPr>
        </p:nvSpPr>
        <p:spPr>
          <a:xfrm>
            <a:off x="1120000" y="1825625"/>
            <a:ext cx="10233800" cy="4351338"/>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rPr lang="en-US" sz="2000">
                <a:solidFill>
                  <a:srgbClr val="000000"/>
                </a:solidFill>
                <a:latin typeface="Calibri"/>
                <a:ea typeface="Calibri"/>
                <a:cs typeface="Calibri"/>
                <a:sym typeface="Calibri"/>
              </a:rPr>
              <a:t>Think about it like this….</a:t>
            </a:r>
            <a:endParaRPr sz="2000">
              <a:solidFill>
                <a:srgbClr val="000000"/>
              </a:solidFill>
              <a:latin typeface="Calibri"/>
              <a:ea typeface="Calibri"/>
              <a:cs typeface="Calibri"/>
              <a:sym typeface="Calibri"/>
            </a:endParaRPr>
          </a:p>
          <a:p>
            <a:pPr indent="0" lvl="0" marL="228600" rtl="0" algn="l">
              <a:lnSpc>
                <a:spcPct val="80000"/>
              </a:lnSpc>
              <a:spcBef>
                <a:spcPts val="0"/>
              </a:spcBef>
              <a:spcAft>
                <a:spcPts val="0"/>
              </a:spcAft>
              <a:buNone/>
            </a:pPr>
            <a:r>
              <a:t/>
            </a:r>
            <a:endParaRPr sz="2000">
              <a:solidFill>
                <a:srgbClr val="000000"/>
              </a:solidFill>
              <a:latin typeface="Calibri"/>
              <a:ea typeface="Calibri"/>
              <a:cs typeface="Calibri"/>
              <a:sym typeface="Calibri"/>
            </a:endParaRPr>
          </a:p>
          <a:p>
            <a:pPr indent="-177800" lvl="1" marL="685800" rtl="0" algn="l">
              <a:lnSpc>
                <a:spcPct val="8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If I tell you something, I am the primary source. If you tell someone else what I told you, you are the secondary source. </a:t>
            </a:r>
            <a:endParaRPr sz="2000">
              <a:solidFill>
                <a:srgbClr val="000000"/>
              </a:solidFill>
              <a:latin typeface="Calibri"/>
              <a:ea typeface="Calibri"/>
              <a:cs typeface="Calibri"/>
              <a:sym typeface="Calibri"/>
            </a:endParaRPr>
          </a:p>
          <a:p>
            <a:pPr indent="0" lvl="0" marL="685800" rtl="0" algn="l">
              <a:lnSpc>
                <a:spcPct val="80000"/>
              </a:lnSpc>
              <a:spcBef>
                <a:spcPts val="500"/>
              </a:spcBef>
              <a:spcAft>
                <a:spcPts val="0"/>
              </a:spcAft>
              <a:buNone/>
            </a:pPr>
            <a:r>
              <a:t/>
            </a:r>
            <a:endParaRPr sz="2000">
              <a:solidFill>
                <a:srgbClr val="000000"/>
              </a:solidFill>
              <a:latin typeface="Calibri"/>
              <a:ea typeface="Calibri"/>
              <a:cs typeface="Calibri"/>
              <a:sym typeface="Calibri"/>
            </a:endParaRPr>
          </a:p>
          <a:p>
            <a:pPr indent="-177800" lvl="1" marL="685800" rtl="0" algn="l">
              <a:lnSpc>
                <a:spcPct val="8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Secondary source materials can be articles in newspapers, magazines, books or articles found that evaluate or criticize someone else's original research</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pic>
        <p:nvPicPr>
          <p:cNvPr descr="C:\Users\avg\AppData\Local\Microsoft\Windows\Temporary Internet Files\Content.IE5\3BYEA20L\MCj02950030000[1].wmf" id="285" name="Google Shape;285;p37"/>
          <p:cNvPicPr preferRelativeResize="0"/>
          <p:nvPr/>
        </p:nvPicPr>
        <p:blipFill rotWithShape="1">
          <a:blip r:embed="rId3">
            <a:alphaModFix/>
          </a:blip>
          <a:srcRect b="0" l="0" r="0" t="0"/>
          <a:stretch/>
        </p:blipFill>
        <p:spPr>
          <a:xfrm>
            <a:off x="7140678" y="3803125"/>
            <a:ext cx="4213122" cy="294410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8" name="Shape 148"/>
        <p:cNvGrpSpPr/>
        <p:nvPr/>
      </p:nvGrpSpPr>
      <p:grpSpPr>
        <a:xfrm>
          <a:off x="0" y="0"/>
          <a:ext cx="0" cy="0"/>
          <a:chOff x="0" y="0"/>
          <a:chExt cx="0" cy="0"/>
        </a:xfrm>
      </p:grpSpPr>
      <p:sp>
        <p:nvSpPr>
          <p:cNvPr id="149" name="Google Shape;14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2400">
                <a:solidFill>
                  <a:srgbClr val="000000"/>
                </a:solidFill>
                <a:latin typeface="Calibri"/>
                <a:ea typeface="Calibri"/>
                <a:cs typeface="Calibri"/>
                <a:sym typeface="Calibri"/>
              </a:rPr>
              <a:t>Archives and Special Collections – </a:t>
            </a:r>
            <a:br>
              <a:rPr lang="en-US" sz="2400">
                <a:solidFill>
                  <a:srgbClr val="000000"/>
                </a:solidFill>
                <a:latin typeface="Calibri"/>
                <a:ea typeface="Calibri"/>
                <a:cs typeface="Calibri"/>
                <a:sym typeface="Calibri"/>
              </a:rPr>
            </a:br>
            <a:r>
              <a:rPr lang="en-US" sz="2400">
                <a:solidFill>
                  <a:srgbClr val="000000"/>
                </a:solidFill>
                <a:latin typeface="Calibri"/>
                <a:ea typeface="Calibri"/>
                <a:cs typeface="Calibri"/>
                <a:sym typeface="Calibri"/>
              </a:rPr>
              <a:t>Located typically within University or Institution Libraries</a:t>
            </a:r>
            <a:endParaRPr sz="2400">
              <a:solidFill>
                <a:srgbClr val="000000"/>
              </a:solidFill>
              <a:latin typeface="Calibri"/>
              <a:ea typeface="Calibri"/>
              <a:cs typeface="Calibri"/>
              <a:sym typeface="Calibri"/>
            </a:endParaRPr>
          </a:p>
        </p:txBody>
      </p:sp>
      <p:pic>
        <p:nvPicPr>
          <p:cNvPr id="150" name="Google Shape;150;p20"/>
          <p:cNvPicPr preferRelativeResize="0"/>
          <p:nvPr>
            <p:ph idx="1" type="body"/>
          </p:nvPr>
        </p:nvPicPr>
        <p:blipFill rotWithShape="1">
          <a:blip r:embed="rId3">
            <a:alphaModFix/>
          </a:blip>
          <a:srcRect b="0" l="0" r="0" t="0"/>
          <a:stretch/>
        </p:blipFill>
        <p:spPr>
          <a:xfrm>
            <a:off x="2451081" y="1690688"/>
            <a:ext cx="7289838" cy="4879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0" name="Shape 290"/>
        <p:cNvGrpSpPr/>
        <p:nvPr/>
      </p:nvGrpSpPr>
      <p:grpSpPr>
        <a:xfrm>
          <a:off x="0" y="0"/>
          <a:ext cx="0" cy="0"/>
          <a:chOff x="0" y="0"/>
          <a:chExt cx="0" cy="0"/>
        </a:xfrm>
      </p:grpSpPr>
      <p:sp>
        <p:nvSpPr>
          <p:cNvPr id="291" name="Google Shape;291;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Secondary Sources</a:t>
            </a:r>
            <a:endParaRPr sz="4800">
              <a:solidFill>
                <a:srgbClr val="000000"/>
              </a:solidFill>
              <a:latin typeface="Calibri"/>
              <a:ea typeface="Calibri"/>
              <a:cs typeface="Calibri"/>
              <a:sym typeface="Calibri"/>
            </a:endParaRPr>
          </a:p>
        </p:txBody>
      </p:sp>
      <p:sp>
        <p:nvSpPr>
          <p:cNvPr id="292" name="Google Shape;292;p38"/>
          <p:cNvSpPr txBox="1"/>
          <p:nvPr>
            <p:ph idx="1" type="body"/>
          </p:nvPr>
        </p:nvSpPr>
        <p:spPr>
          <a:xfrm>
            <a:off x="1120000" y="1825625"/>
            <a:ext cx="9705316" cy="4351338"/>
          </a:xfrm>
          <a:prstGeom prst="rect">
            <a:avLst/>
          </a:prstGeom>
          <a:noFill/>
          <a:ln>
            <a:noFill/>
          </a:ln>
        </p:spPr>
        <p:txBody>
          <a:bodyPr anchorCtr="0" anchor="t" bIns="45700" lIns="91425" spcFirstLastPara="1" rIns="91425" wrap="square" tIns="45700">
            <a:noAutofit/>
          </a:bodyPr>
          <a:lstStyle/>
          <a:p>
            <a:pPr indent="-177800" lvl="0" marL="228600" rtl="0" algn="l">
              <a:lnSpc>
                <a:spcPct val="9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Almanacs, encyclopedias, history books (textbooks), etc. are all secondary sources because they were written </a:t>
            </a:r>
            <a:r>
              <a:rPr i="1" lang="en-US" sz="2000">
                <a:solidFill>
                  <a:srgbClr val="000000"/>
                </a:solidFill>
                <a:latin typeface="Calibri"/>
                <a:ea typeface="Calibri"/>
                <a:cs typeface="Calibri"/>
                <a:sym typeface="Calibri"/>
              </a:rPr>
              <a:t>after</a:t>
            </a:r>
            <a:r>
              <a:rPr lang="en-US" sz="2000">
                <a:solidFill>
                  <a:srgbClr val="000000"/>
                </a:solidFill>
                <a:latin typeface="Calibri"/>
                <a:ea typeface="Calibri"/>
                <a:cs typeface="Calibri"/>
                <a:sym typeface="Calibri"/>
              </a:rPr>
              <a:t> the these events occurred.</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pic>
        <p:nvPicPr>
          <p:cNvPr descr="Image result for reference books" id="293" name="Google Shape;293;p38"/>
          <p:cNvPicPr preferRelativeResize="0"/>
          <p:nvPr/>
        </p:nvPicPr>
        <p:blipFill rotWithShape="1">
          <a:blip r:embed="rId3">
            <a:alphaModFix/>
          </a:blip>
          <a:srcRect b="0" l="0" r="0" t="0"/>
          <a:stretch/>
        </p:blipFill>
        <p:spPr>
          <a:xfrm>
            <a:off x="4905340" y="2886047"/>
            <a:ext cx="5919976" cy="370156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7" name="Shape 297"/>
        <p:cNvGrpSpPr/>
        <p:nvPr/>
      </p:nvGrpSpPr>
      <p:grpSpPr>
        <a:xfrm>
          <a:off x="0" y="0"/>
          <a:ext cx="0" cy="0"/>
          <a:chOff x="0" y="0"/>
          <a:chExt cx="0" cy="0"/>
        </a:xfrm>
      </p:grpSpPr>
      <p:sp>
        <p:nvSpPr>
          <p:cNvPr id="298" name="Google Shape;298;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Secondary Sources – </a:t>
            </a:r>
            <a:r>
              <a:rPr lang="en-US" sz="3600">
                <a:solidFill>
                  <a:srgbClr val="000000"/>
                </a:solidFill>
                <a:latin typeface="Calibri"/>
                <a:ea typeface="Calibri"/>
                <a:cs typeface="Calibri"/>
                <a:sym typeface="Calibri"/>
              </a:rPr>
              <a:t>Biography </a:t>
            </a:r>
            <a:endParaRPr sz="3600">
              <a:solidFill>
                <a:srgbClr val="000000"/>
              </a:solidFill>
              <a:latin typeface="Calibri"/>
              <a:ea typeface="Calibri"/>
              <a:cs typeface="Calibri"/>
              <a:sym typeface="Calibri"/>
            </a:endParaRPr>
          </a:p>
        </p:txBody>
      </p:sp>
      <p:sp>
        <p:nvSpPr>
          <p:cNvPr id="299" name="Google Shape;299;p39"/>
          <p:cNvSpPr txBox="1"/>
          <p:nvPr>
            <p:ph idx="1" type="body"/>
          </p:nvPr>
        </p:nvSpPr>
        <p:spPr>
          <a:xfrm>
            <a:off x="1120000" y="1901825"/>
            <a:ext cx="6603300" cy="4351200"/>
          </a:xfrm>
          <a:prstGeom prst="rect">
            <a:avLst/>
          </a:prstGeom>
          <a:noFill/>
          <a:ln>
            <a:noFill/>
          </a:ln>
        </p:spPr>
        <p:txBody>
          <a:bodyPr anchorCtr="0" anchor="t" bIns="45700" lIns="91425" spcFirstLastPara="1" rIns="91425" wrap="square" tIns="45700">
            <a:noAutofit/>
          </a:bodyPr>
          <a:lstStyle/>
          <a:p>
            <a:pPr indent="-177800" lvl="0" marL="228600" rtl="0" algn="l">
              <a:lnSpc>
                <a:spcPct val="9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Example: A biography is when you write about another person’s life. Alice Fleming wrote a biography on the life of Martin Luther King, Jr. This is a secondary document. It was written about King after he died.</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pic>
        <p:nvPicPr>
          <p:cNvPr descr="494px-Martin_Luther_King_Jr_NYWTS.jpg" id="300" name="Google Shape;300;p39"/>
          <p:cNvPicPr preferRelativeResize="0"/>
          <p:nvPr/>
        </p:nvPicPr>
        <p:blipFill rotWithShape="1">
          <a:blip r:embed="rId3">
            <a:alphaModFix/>
          </a:blip>
          <a:srcRect b="0" l="0" r="0" t="0"/>
          <a:stretch/>
        </p:blipFill>
        <p:spPr>
          <a:xfrm>
            <a:off x="8283676" y="1825625"/>
            <a:ext cx="3400181" cy="4122891"/>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5" name="Shape 305"/>
        <p:cNvGrpSpPr/>
        <p:nvPr/>
      </p:nvGrpSpPr>
      <p:grpSpPr>
        <a:xfrm>
          <a:off x="0" y="0"/>
          <a:ext cx="0" cy="0"/>
          <a:chOff x="0" y="0"/>
          <a:chExt cx="0" cy="0"/>
        </a:xfrm>
      </p:grpSpPr>
      <p:sp>
        <p:nvSpPr>
          <p:cNvPr id="306" name="Google Shape;306;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Gray areas – </a:t>
            </a:r>
            <a:r>
              <a:rPr lang="en-US" sz="3600">
                <a:solidFill>
                  <a:srgbClr val="000000"/>
                </a:solidFill>
                <a:latin typeface="Calibri"/>
                <a:ea typeface="Calibri"/>
                <a:cs typeface="Calibri"/>
                <a:sym typeface="Calibri"/>
              </a:rPr>
              <a:t>Can a secondary source also be a primary source?</a:t>
            </a:r>
            <a:endParaRPr sz="3600">
              <a:solidFill>
                <a:srgbClr val="000000"/>
              </a:solidFill>
              <a:latin typeface="Calibri"/>
              <a:ea typeface="Calibri"/>
              <a:cs typeface="Calibri"/>
              <a:sym typeface="Calibri"/>
            </a:endParaRPr>
          </a:p>
        </p:txBody>
      </p:sp>
      <p:pic>
        <p:nvPicPr>
          <p:cNvPr id="307" name="Google Shape;307;p40"/>
          <p:cNvPicPr preferRelativeResize="0"/>
          <p:nvPr>
            <p:ph idx="1" type="body"/>
          </p:nvPr>
        </p:nvPicPr>
        <p:blipFill rotWithShape="1">
          <a:blip r:embed="rId3">
            <a:alphaModFix/>
          </a:blip>
          <a:srcRect b="0" l="0" r="0" t="0"/>
          <a:stretch/>
        </p:blipFill>
        <p:spPr>
          <a:xfrm>
            <a:off x="221649" y="1690688"/>
            <a:ext cx="6500146" cy="4351338"/>
          </a:xfrm>
          <a:prstGeom prst="rect">
            <a:avLst/>
          </a:prstGeom>
          <a:noFill/>
          <a:ln>
            <a:noFill/>
          </a:ln>
        </p:spPr>
      </p:pic>
      <p:pic>
        <p:nvPicPr>
          <p:cNvPr id="308" name="Google Shape;308;p40"/>
          <p:cNvPicPr preferRelativeResize="0"/>
          <p:nvPr/>
        </p:nvPicPr>
        <p:blipFill rotWithShape="1">
          <a:blip r:embed="rId4">
            <a:alphaModFix/>
          </a:blip>
          <a:srcRect b="0" l="0" r="0" t="0"/>
          <a:stretch/>
        </p:blipFill>
        <p:spPr>
          <a:xfrm>
            <a:off x="6250342" y="2868154"/>
            <a:ext cx="5673730" cy="379811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3" name="Shape 313"/>
        <p:cNvGrpSpPr/>
        <p:nvPr/>
      </p:nvGrpSpPr>
      <p:grpSpPr>
        <a:xfrm>
          <a:off x="0" y="0"/>
          <a:ext cx="0" cy="0"/>
          <a:chOff x="0" y="0"/>
          <a:chExt cx="0" cy="0"/>
        </a:xfrm>
      </p:grpSpPr>
      <p:sp>
        <p:nvSpPr>
          <p:cNvPr id="314" name="Google Shape;314;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Primary or Secondary Sources?</a:t>
            </a:r>
            <a:endParaRPr>
              <a:solidFill>
                <a:srgbClr val="000000"/>
              </a:solidFill>
              <a:latin typeface="Calibri"/>
              <a:ea typeface="Calibri"/>
              <a:cs typeface="Calibri"/>
              <a:sym typeface="Calibri"/>
            </a:endParaRPr>
          </a:p>
        </p:txBody>
      </p:sp>
      <p:sp>
        <p:nvSpPr>
          <p:cNvPr id="315" name="Google Shape;315;p41"/>
          <p:cNvSpPr txBox="1"/>
          <p:nvPr>
            <p:ph idx="1" type="body"/>
          </p:nvPr>
        </p:nvSpPr>
        <p:spPr>
          <a:xfrm>
            <a:off x="1120000" y="1825625"/>
            <a:ext cx="10233800" cy="4351338"/>
          </a:xfrm>
          <a:prstGeom prst="rect">
            <a:avLst/>
          </a:prstGeom>
          <a:noFill/>
          <a:ln>
            <a:noFill/>
          </a:ln>
        </p:spPr>
        <p:txBody>
          <a:bodyPr anchorCtr="0" anchor="t" bIns="45700" lIns="91425" spcFirstLastPara="1" rIns="91425" wrap="square" tIns="45700">
            <a:noAutofit/>
          </a:bodyPr>
          <a:lstStyle/>
          <a:p>
            <a:pPr indent="0" lvl="0" marL="228600" rtl="0" algn="l">
              <a:lnSpc>
                <a:spcPct val="90000"/>
              </a:lnSpc>
              <a:spcBef>
                <a:spcPts val="0"/>
              </a:spcBef>
              <a:spcAft>
                <a:spcPts val="0"/>
              </a:spcAft>
              <a:buNone/>
            </a:pPr>
            <a:r>
              <a:rPr lang="en-US" sz="2000">
                <a:solidFill>
                  <a:srgbClr val="000000"/>
                </a:solidFill>
                <a:latin typeface="Calibri"/>
                <a:ea typeface="Calibri"/>
                <a:cs typeface="Calibri"/>
                <a:sym typeface="Calibri"/>
              </a:rPr>
              <a:t>Newspaper and Magazine articles can be a primary or secondary sources.  </a:t>
            </a:r>
            <a:endParaRPr sz="2000">
              <a:solidFill>
                <a:srgbClr val="000000"/>
              </a:solidFill>
              <a:latin typeface="Calibri"/>
              <a:ea typeface="Calibri"/>
              <a:cs typeface="Calibri"/>
              <a:sym typeface="Calibri"/>
            </a:endParaRPr>
          </a:p>
          <a:p>
            <a:pPr indent="0" lvl="0" marL="228600" rtl="0" algn="l">
              <a:lnSpc>
                <a:spcPct val="90000"/>
              </a:lnSpc>
              <a:spcBef>
                <a:spcPts val="0"/>
              </a:spcBef>
              <a:spcAft>
                <a:spcPts val="0"/>
              </a:spcAft>
              <a:buNone/>
            </a:pPr>
            <a:r>
              <a:t/>
            </a:r>
            <a:endParaRPr sz="2000">
              <a:solidFill>
                <a:srgbClr val="000000"/>
              </a:solidFill>
              <a:latin typeface="Calibri"/>
              <a:ea typeface="Calibri"/>
              <a:cs typeface="Calibri"/>
              <a:sym typeface="Calibri"/>
            </a:endParaRPr>
          </a:p>
          <a:p>
            <a:pPr indent="-177800" lvl="1" marL="685800" rtl="0" algn="l">
              <a:lnSpc>
                <a:spcPct val="9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If the article was written at the time something happened, then it is a primary source.  </a:t>
            </a:r>
            <a:endParaRPr sz="2000">
              <a:solidFill>
                <a:srgbClr val="000000"/>
              </a:solidFill>
              <a:latin typeface="Calibri"/>
              <a:ea typeface="Calibri"/>
              <a:cs typeface="Calibri"/>
              <a:sym typeface="Calibri"/>
            </a:endParaRPr>
          </a:p>
          <a:p>
            <a:pPr indent="-177800" lvl="1" marL="685800" rtl="0" algn="l">
              <a:lnSpc>
                <a:spcPct val="9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Example: The articles written on Barack Obama’s inauguration in 2009 are primary sources.</a:t>
            </a:r>
            <a:endParaRPr sz="2000">
              <a:solidFill>
                <a:srgbClr val="000000"/>
              </a:solidFill>
              <a:latin typeface="Calibri"/>
              <a:ea typeface="Calibri"/>
              <a:cs typeface="Calibri"/>
              <a:sym typeface="Calibri"/>
            </a:endParaRPr>
          </a:p>
          <a:p>
            <a:pPr indent="-177800" lvl="1" marL="685800" rtl="0" algn="l">
              <a:lnSpc>
                <a:spcPct val="9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However, if a reporter in 2009 wrote about George Washington’s inauguration using information written by someone else (1789), that would be a secondary source.</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 name="Shape 319"/>
        <p:cNvGrpSpPr/>
        <p:nvPr/>
      </p:nvGrpSpPr>
      <p:grpSpPr>
        <a:xfrm>
          <a:off x="0" y="0"/>
          <a:ext cx="0" cy="0"/>
          <a:chOff x="0" y="0"/>
          <a:chExt cx="0" cy="0"/>
        </a:xfrm>
      </p:grpSpPr>
      <p:sp>
        <p:nvSpPr>
          <p:cNvPr id="320" name="Google Shape;320;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rPr>
              <a:t>Why Use Primary Sources? </a:t>
            </a:r>
            <a:br>
              <a:rPr lang="en-US" sz="4800">
                <a:solidFill>
                  <a:srgbClr val="000000"/>
                </a:solidFill>
              </a:rPr>
            </a:br>
            <a:r>
              <a:rPr lang="en-US" sz="3600">
                <a:solidFill>
                  <a:srgbClr val="000000"/>
                </a:solidFill>
              </a:rPr>
              <a:t>Advantages</a:t>
            </a:r>
            <a:endParaRPr sz="3600">
              <a:solidFill>
                <a:srgbClr val="000000"/>
              </a:solidFill>
            </a:endParaRPr>
          </a:p>
        </p:txBody>
      </p:sp>
      <p:sp>
        <p:nvSpPr>
          <p:cNvPr id="321" name="Google Shape;321;p42"/>
          <p:cNvSpPr txBox="1"/>
          <p:nvPr>
            <p:ph idx="1" type="body"/>
          </p:nvPr>
        </p:nvSpPr>
        <p:spPr>
          <a:xfrm>
            <a:off x="1120000" y="2183525"/>
            <a:ext cx="10233900" cy="4351200"/>
          </a:xfrm>
          <a:prstGeom prst="rect">
            <a:avLst/>
          </a:prstGeom>
          <a:noFill/>
          <a:ln>
            <a:noFill/>
          </a:ln>
        </p:spPr>
        <p:txBody>
          <a:bodyPr anchorCtr="0" anchor="t" bIns="45700" lIns="91425" spcFirstLastPara="1" rIns="91425" wrap="square" tIns="45700">
            <a:noAutofit/>
          </a:bodyPr>
          <a:lstStyle/>
          <a:p>
            <a:pPr indent="-177800" lvl="0" marL="228600" rtl="0" algn="l">
              <a:lnSpc>
                <a:spcPct val="9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Primary sources provide a window into the past – unfiltered access to the record of artistic, social, scientific and political thought and achievement during the specific period under study, produced by people who lived during that period</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These unique, often profoundly personal documents and objects can give a very real sense of what it was like to be alive during a long-past era.</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5" name="Shape 325"/>
        <p:cNvGrpSpPr/>
        <p:nvPr/>
      </p:nvGrpSpPr>
      <p:grpSpPr>
        <a:xfrm>
          <a:off x="0" y="0"/>
          <a:ext cx="0" cy="0"/>
          <a:chOff x="0" y="0"/>
          <a:chExt cx="0" cy="0"/>
        </a:xfrm>
      </p:grpSpPr>
      <p:sp>
        <p:nvSpPr>
          <p:cNvPr id="326" name="Google Shape;326;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Primary Sources – </a:t>
            </a:r>
            <a:br>
              <a:rPr lang="en-US" sz="4800">
                <a:solidFill>
                  <a:srgbClr val="000000"/>
                </a:solidFill>
                <a:latin typeface="Calibri"/>
                <a:ea typeface="Calibri"/>
                <a:cs typeface="Calibri"/>
                <a:sym typeface="Calibri"/>
              </a:rPr>
            </a:br>
            <a:r>
              <a:rPr lang="en-US" sz="3600">
                <a:solidFill>
                  <a:srgbClr val="000000"/>
                </a:solidFill>
                <a:latin typeface="Calibri"/>
                <a:ea typeface="Calibri"/>
                <a:cs typeface="Calibri"/>
                <a:sym typeface="Calibri"/>
              </a:rPr>
              <a:t>Disadvantages</a:t>
            </a:r>
            <a:endParaRPr sz="3600">
              <a:solidFill>
                <a:srgbClr val="000000"/>
              </a:solidFill>
              <a:latin typeface="Calibri"/>
              <a:ea typeface="Calibri"/>
              <a:cs typeface="Calibri"/>
              <a:sym typeface="Calibri"/>
            </a:endParaRPr>
          </a:p>
        </p:txBody>
      </p:sp>
      <p:sp>
        <p:nvSpPr>
          <p:cNvPr id="327" name="Google Shape;327;p43"/>
          <p:cNvSpPr txBox="1"/>
          <p:nvPr>
            <p:ph idx="1" type="body"/>
          </p:nvPr>
        </p:nvSpPr>
        <p:spPr>
          <a:xfrm>
            <a:off x="1120000" y="2570425"/>
            <a:ext cx="10233900" cy="4351200"/>
          </a:xfrm>
          <a:prstGeom prst="rect">
            <a:avLst/>
          </a:prstGeom>
          <a:noFill/>
          <a:ln>
            <a:noFill/>
          </a:ln>
        </p:spPr>
        <p:txBody>
          <a:bodyPr anchorCtr="0" anchor="t" bIns="45700" lIns="91425" spcFirstLastPara="1" rIns="91425" wrap="square" tIns="45700">
            <a:noAutofit/>
          </a:bodyPr>
          <a:lstStyle/>
          <a:p>
            <a:pPr indent="-177800" lvl="0" marL="228600" rtl="0" algn="l">
              <a:lnSpc>
                <a:spcPct val="9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Questions of creator bias, purpose, and point of view may challenge students’ assumptions.</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Primary sources are often incomplete and have little context. Students must use prior knowledge and work with multiple primary sources to find patterns</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In analyzing primary sources, students move from concrete observations and facts to questioning and making inferences about the materials.</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2" name="Shape 332"/>
        <p:cNvGrpSpPr/>
        <p:nvPr/>
      </p:nvGrpSpPr>
      <p:grpSpPr>
        <a:xfrm>
          <a:off x="0" y="0"/>
          <a:ext cx="0" cy="0"/>
          <a:chOff x="0" y="0"/>
          <a:chExt cx="0" cy="0"/>
        </a:xfrm>
      </p:grpSpPr>
      <p:sp>
        <p:nvSpPr>
          <p:cNvPr id="333" name="Google Shape;333;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rPr>
              <a:t>Why Use Secondary Sources? </a:t>
            </a:r>
            <a:br>
              <a:rPr lang="en-US" sz="4800">
                <a:solidFill>
                  <a:srgbClr val="000000"/>
                </a:solidFill>
              </a:rPr>
            </a:br>
            <a:r>
              <a:rPr lang="en-US" sz="3600">
                <a:solidFill>
                  <a:srgbClr val="000000"/>
                </a:solidFill>
              </a:rPr>
              <a:t>Advantages</a:t>
            </a:r>
            <a:endParaRPr sz="3600">
              <a:solidFill>
                <a:srgbClr val="000000"/>
              </a:solidFill>
            </a:endParaRPr>
          </a:p>
        </p:txBody>
      </p:sp>
      <p:sp>
        <p:nvSpPr>
          <p:cNvPr id="334" name="Google Shape;334;p44"/>
          <p:cNvSpPr txBox="1"/>
          <p:nvPr>
            <p:ph idx="1" type="body"/>
          </p:nvPr>
        </p:nvSpPr>
        <p:spPr>
          <a:xfrm>
            <a:off x="1120000" y="2347950"/>
            <a:ext cx="10233900" cy="4351200"/>
          </a:xfrm>
          <a:prstGeom prst="rect">
            <a:avLst/>
          </a:prstGeom>
          <a:noFill/>
          <a:ln>
            <a:noFill/>
          </a:ln>
        </p:spPr>
        <p:txBody>
          <a:bodyPr anchorCtr="0" anchor="t" bIns="45700" lIns="91425" spcFirstLastPara="1" rIns="91425" wrap="square" tIns="45700">
            <a:noAutofit/>
          </a:bodyPr>
          <a:lstStyle/>
          <a:p>
            <a:pPr indent="-177800" lvl="0" marL="228600" rtl="0" algn="l">
              <a:lnSpc>
                <a:spcPct val="9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Secondary sources can provide analysis, synthesis, interpretation, or evaluation of the original information.</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Secondary sources are best for uncovering background or historical information about a topic and broadening your understanding of a topic by exposing you to others’ perspectives, interpretations, and conclusions</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Allows the reader to get expert views of events and often bring together multiple primary sources relevant to the subject matter</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8" name="Shape 338"/>
        <p:cNvGrpSpPr/>
        <p:nvPr/>
      </p:nvGrpSpPr>
      <p:grpSpPr>
        <a:xfrm>
          <a:off x="0" y="0"/>
          <a:ext cx="0" cy="0"/>
          <a:chOff x="0" y="0"/>
          <a:chExt cx="0" cy="0"/>
        </a:xfrm>
      </p:grpSpPr>
      <p:sp>
        <p:nvSpPr>
          <p:cNvPr id="339" name="Google Shape;339;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Secondary Sources – </a:t>
            </a:r>
            <a:br>
              <a:rPr lang="en-US" sz="4800">
                <a:solidFill>
                  <a:srgbClr val="000000"/>
                </a:solidFill>
                <a:latin typeface="Calibri"/>
                <a:ea typeface="Calibri"/>
                <a:cs typeface="Calibri"/>
                <a:sym typeface="Calibri"/>
              </a:rPr>
            </a:br>
            <a:r>
              <a:rPr lang="en-US" sz="3600">
                <a:solidFill>
                  <a:srgbClr val="000000"/>
                </a:solidFill>
                <a:latin typeface="Calibri"/>
                <a:ea typeface="Calibri"/>
                <a:cs typeface="Calibri"/>
                <a:sym typeface="Calibri"/>
              </a:rPr>
              <a:t>Disadvantages</a:t>
            </a:r>
            <a:endParaRPr sz="3600">
              <a:solidFill>
                <a:srgbClr val="000000"/>
              </a:solidFill>
              <a:latin typeface="Calibri"/>
              <a:ea typeface="Calibri"/>
              <a:cs typeface="Calibri"/>
              <a:sym typeface="Calibri"/>
            </a:endParaRPr>
          </a:p>
        </p:txBody>
      </p:sp>
      <p:sp>
        <p:nvSpPr>
          <p:cNvPr id="340" name="Google Shape;340;p45"/>
          <p:cNvSpPr txBox="1"/>
          <p:nvPr>
            <p:ph idx="1" type="body"/>
          </p:nvPr>
        </p:nvSpPr>
        <p:spPr>
          <a:xfrm>
            <a:off x="1120000" y="2258516"/>
            <a:ext cx="10233900" cy="4351200"/>
          </a:xfrm>
          <a:prstGeom prst="rect">
            <a:avLst/>
          </a:prstGeom>
          <a:noFill/>
          <a:ln>
            <a:noFill/>
          </a:ln>
        </p:spPr>
        <p:txBody>
          <a:bodyPr anchorCtr="0" anchor="t" bIns="45700" lIns="91425" spcFirstLastPara="1" rIns="91425" wrap="square" tIns="45700">
            <a:noAutofit/>
          </a:bodyPr>
          <a:lstStyle/>
          <a:p>
            <a:pPr indent="-177800" lvl="0" marL="228600" rtl="0" algn="l">
              <a:lnSpc>
                <a:spcPct val="9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Their reliability and validity are open to question, and often they do not provide exact information</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They do not represent first hand knowledge of a subject or event</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There are countless books, journals, magazine articles and web pages that attempt to interpret the past and finding good secondary sources can be an issue</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5" name="Shape 345"/>
        <p:cNvGrpSpPr/>
        <p:nvPr/>
      </p:nvGrpSpPr>
      <p:grpSpPr>
        <a:xfrm>
          <a:off x="0" y="0"/>
          <a:ext cx="0" cy="0"/>
          <a:chOff x="0" y="0"/>
          <a:chExt cx="0" cy="0"/>
        </a:xfrm>
      </p:grpSpPr>
      <p:sp>
        <p:nvSpPr>
          <p:cNvPr id="346" name="Google Shape;346;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rPr>
              <a:t>Library Resources vs. the Internet</a:t>
            </a:r>
            <a:endParaRPr sz="4800">
              <a:solidFill>
                <a:srgbClr val="000000"/>
              </a:solidFill>
            </a:endParaRPr>
          </a:p>
        </p:txBody>
      </p:sp>
      <p:sp>
        <p:nvSpPr>
          <p:cNvPr id="347" name="Google Shape;347;p46"/>
          <p:cNvSpPr txBox="1"/>
          <p:nvPr>
            <p:ph idx="1" type="body"/>
          </p:nvPr>
        </p:nvSpPr>
        <p:spPr>
          <a:xfrm>
            <a:off x="1120000" y="1825625"/>
            <a:ext cx="10233800" cy="4607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DEDED"/>
              </a:buClr>
              <a:buSzPts val="3200"/>
              <a:buNone/>
            </a:pPr>
            <a:r>
              <a:rPr lang="en-US" sz="2000">
                <a:solidFill>
                  <a:srgbClr val="000000"/>
                </a:solidFill>
                <a:latin typeface="Calibri"/>
                <a:ea typeface="Calibri"/>
                <a:cs typeface="Calibri"/>
                <a:sym typeface="Calibri"/>
              </a:rPr>
              <a:t>Library Resources:</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Come from reputable authors and publishers</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Freely available </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Purchased with the majors and minors of Marist in mind</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Constantly expanding and improving to meet the needs of Marist’s classes</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rgbClr val="EDEDED"/>
              </a:buClr>
              <a:buSzPts val="3200"/>
              <a:buNone/>
            </a:pPr>
            <a:r>
              <a:rPr lang="en-US" sz="2000">
                <a:solidFill>
                  <a:srgbClr val="000000"/>
                </a:solidFill>
                <a:latin typeface="Calibri"/>
                <a:ea typeface="Calibri"/>
                <a:cs typeface="Calibri"/>
                <a:sym typeface="Calibri"/>
              </a:rPr>
              <a:t>The Internet:</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It is up to you to determine the quality of resource</a:t>
            </a:r>
            <a:endParaRPr sz="2000">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2" name="Shape 352"/>
        <p:cNvGrpSpPr/>
        <p:nvPr/>
      </p:nvGrpSpPr>
      <p:grpSpPr>
        <a:xfrm>
          <a:off x="0" y="0"/>
          <a:ext cx="0" cy="0"/>
          <a:chOff x="0" y="0"/>
          <a:chExt cx="0" cy="0"/>
        </a:xfrm>
      </p:grpSpPr>
      <p:sp>
        <p:nvSpPr>
          <p:cNvPr id="353" name="Google Shape;353;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rPr>
              <a:t>Searching the Internet</a:t>
            </a:r>
            <a:endParaRPr>
              <a:solidFill>
                <a:srgbClr val="000000"/>
              </a:solidFill>
            </a:endParaRPr>
          </a:p>
        </p:txBody>
      </p:sp>
      <p:sp>
        <p:nvSpPr>
          <p:cNvPr id="354" name="Google Shape;354;p47"/>
          <p:cNvSpPr txBox="1"/>
          <p:nvPr>
            <p:ph idx="1" type="body"/>
          </p:nvPr>
        </p:nvSpPr>
        <p:spPr>
          <a:xfrm>
            <a:off x="1120000" y="1825625"/>
            <a:ext cx="10233800" cy="4351338"/>
          </a:xfrm>
          <a:prstGeom prst="rect">
            <a:avLst/>
          </a:prstGeom>
          <a:noFill/>
          <a:ln>
            <a:noFill/>
          </a:ln>
        </p:spPr>
        <p:txBody>
          <a:bodyPr anchorCtr="0" anchor="t" bIns="45700" lIns="91425" spcFirstLastPara="1" rIns="91425" wrap="square" tIns="45700">
            <a:noAutofit/>
          </a:bodyPr>
          <a:lstStyle/>
          <a:p>
            <a:pPr indent="0" lvl="0" marL="228600" rtl="0" algn="l">
              <a:lnSpc>
                <a:spcPct val="90000"/>
              </a:lnSpc>
              <a:spcBef>
                <a:spcPts val="0"/>
              </a:spcBef>
              <a:spcAft>
                <a:spcPts val="0"/>
              </a:spcAft>
              <a:buNone/>
            </a:pPr>
            <a:r>
              <a:rPr lang="en-US" sz="2000">
                <a:solidFill>
                  <a:srgbClr val="000000"/>
                </a:solidFill>
                <a:latin typeface="Calibri"/>
                <a:ea typeface="Calibri"/>
                <a:cs typeface="Calibri"/>
                <a:sym typeface="Calibri"/>
              </a:rPr>
              <a:t>It is up to you to determine the quality of a resource</a:t>
            </a:r>
            <a:endParaRPr sz="2000">
              <a:solidFill>
                <a:srgbClr val="000000"/>
              </a:solidFill>
              <a:latin typeface="Calibri"/>
              <a:ea typeface="Calibri"/>
              <a:cs typeface="Calibri"/>
              <a:sym typeface="Calibri"/>
            </a:endParaRPr>
          </a:p>
          <a:p>
            <a:pPr indent="-177800" lvl="1" marL="685800" rtl="0" algn="l">
              <a:lnSpc>
                <a:spcPct val="9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Look for author, publisher, and sources</a:t>
            </a:r>
            <a:endParaRPr sz="2000">
              <a:solidFill>
                <a:srgbClr val="000000"/>
              </a:solidFill>
              <a:latin typeface="Calibri"/>
              <a:ea typeface="Calibri"/>
              <a:cs typeface="Calibri"/>
              <a:sym typeface="Calibri"/>
            </a:endParaRPr>
          </a:p>
          <a:p>
            <a:pPr indent="-50800" lvl="1" marL="685800" rtl="0" algn="l">
              <a:lnSpc>
                <a:spcPct val="90000"/>
              </a:lnSpc>
              <a:spcBef>
                <a:spcPts val="500"/>
              </a:spcBef>
              <a:spcAft>
                <a:spcPts val="0"/>
              </a:spcAft>
              <a:buClr>
                <a:srgbClr val="EDEDED"/>
              </a:buClr>
              <a:buSzPts val="2800"/>
              <a:buNone/>
            </a:pPr>
            <a:r>
              <a:t/>
            </a:r>
            <a:endParaRPr sz="2000">
              <a:solidFill>
                <a:srgbClr val="000000"/>
              </a:solidFill>
              <a:latin typeface="Calibri"/>
              <a:ea typeface="Calibri"/>
              <a:cs typeface="Calibri"/>
              <a:sym typeface="Calibri"/>
            </a:endParaRPr>
          </a:p>
          <a:p>
            <a:pPr indent="0" lvl="0" marL="228600" rtl="0" algn="l">
              <a:lnSpc>
                <a:spcPct val="90000"/>
              </a:lnSpc>
              <a:spcBef>
                <a:spcPts val="1000"/>
              </a:spcBef>
              <a:spcAft>
                <a:spcPts val="0"/>
              </a:spcAft>
              <a:buNone/>
            </a:pPr>
            <a:r>
              <a:rPr lang="en-US" sz="2000">
                <a:solidFill>
                  <a:srgbClr val="000000"/>
                </a:solidFill>
                <a:latin typeface="Calibri"/>
                <a:ea typeface="Calibri"/>
                <a:cs typeface="Calibri"/>
                <a:sym typeface="Calibri"/>
              </a:rPr>
              <a:t>Use limiters when searching </a:t>
            </a:r>
            <a:endParaRPr sz="2000">
              <a:solidFill>
                <a:srgbClr val="000000"/>
              </a:solidFill>
              <a:latin typeface="Calibri"/>
              <a:ea typeface="Calibri"/>
              <a:cs typeface="Calibri"/>
              <a:sym typeface="Calibri"/>
            </a:endParaRPr>
          </a:p>
          <a:p>
            <a:pPr indent="-177800" lvl="1" marL="685800" rtl="0" algn="l">
              <a:lnSpc>
                <a:spcPct val="9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  “ </a:t>
            </a:r>
            <a:endParaRPr sz="2000">
              <a:solidFill>
                <a:srgbClr val="000000"/>
              </a:solidFill>
              <a:latin typeface="Calibri"/>
              <a:ea typeface="Calibri"/>
              <a:cs typeface="Calibri"/>
              <a:sym typeface="Calibri"/>
            </a:endParaRPr>
          </a:p>
          <a:p>
            <a:pPr indent="-177800" lvl="1" marL="685800" rtl="0" algn="l">
              <a:lnSpc>
                <a:spcPct val="9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exclude certain words </a:t>
            </a:r>
            <a:endParaRPr sz="2000">
              <a:solidFill>
                <a:srgbClr val="000000"/>
              </a:solidFill>
              <a:latin typeface="Calibri"/>
              <a:ea typeface="Calibri"/>
              <a:cs typeface="Calibri"/>
              <a:sym typeface="Calibri"/>
            </a:endParaRPr>
          </a:p>
          <a:p>
            <a:pPr indent="-177800" lvl="1" marL="685800" rtl="0" algn="l">
              <a:lnSpc>
                <a:spcPct val="9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keep it simple </a:t>
            </a:r>
            <a:endParaRPr sz="2000">
              <a:solidFill>
                <a:srgbClr val="000000"/>
              </a:solidFill>
              <a:latin typeface="Calibri"/>
              <a:ea typeface="Calibri"/>
              <a:cs typeface="Calibri"/>
              <a:sym typeface="Calibri"/>
            </a:endParaRPr>
          </a:p>
          <a:p>
            <a:pPr indent="-177800" lvl="1" marL="685800" rtl="0" algn="l">
              <a:lnSpc>
                <a:spcPct val="9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gradually add search terms</a:t>
            </a:r>
            <a:endParaRPr sz="2000">
              <a:solidFill>
                <a:srgbClr val="000000"/>
              </a:solidFill>
              <a:latin typeface="Calibri"/>
              <a:ea typeface="Calibri"/>
              <a:cs typeface="Calibri"/>
              <a:sym typeface="Calibri"/>
            </a:endParaRPr>
          </a:p>
          <a:p>
            <a:pPr indent="-177800" lvl="1" marL="685800" rtl="0" algn="l">
              <a:lnSpc>
                <a:spcPct val="9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Use “Ctrl F” to find information within a document</a:t>
            </a:r>
            <a:endParaRPr sz="20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5" name="Shape 155"/>
        <p:cNvGrpSpPr/>
        <p:nvPr/>
      </p:nvGrpSpPr>
      <p:grpSpPr>
        <a:xfrm>
          <a:off x="0" y="0"/>
          <a:ext cx="0" cy="0"/>
          <a:chOff x="0" y="0"/>
          <a:chExt cx="0" cy="0"/>
        </a:xfrm>
      </p:grpSpPr>
      <p:sp>
        <p:nvSpPr>
          <p:cNvPr id="156" name="Google Shape;156;p21"/>
          <p:cNvSpPr txBox="1"/>
          <p:nvPr>
            <p:ph type="title"/>
          </p:nvPr>
        </p:nvSpPr>
        <p:spPr>
          <a:xfrm>
            <a:off x="838200" y="188144"/>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2400">
                <a:solidFill>
                  <a:srgbClr val="000000"/>
                </a:solidFill>
                <a:latin typeface="Calibri"/>
                <a:ea typeface="Calibri"/>
                <a:cs typeface="Calibri"/>
                <a:sym typeface="Calibri"/>
              </a:rPr>
              <a:t>Library collections </a:t>
            </a:r>
            <a:r>
              <a:rPr lang="en-US" sz="2400">
                <a:solidFill>
                  <a:srgbClr val="000000"/>
                </a:solidFill>
                <a:latin typeface="Calibri"/>
                <a:ea typeface="Calibri"/>
                <a:cs typeface="Calibri"/>
                <a:sym typeface="Calibri"/>
              </a:rPr>
              <a:t>circulate, typically</a:t>
            </a:r>
            <a:endParaRPr sz="2400">
              <a:solidFill>
                <a:srgbClr val="000000"/>
              </a:solidFill>
              <a:latin typeface="Calibri"/>
              <a:ea typeface="Calibri"/>
              <a:cs typeface="Calibri"/>
              <a:sym typeface="Calibri"/>
            </a:endParaRPr>
          </a:p>
        </p:txBody>
      </p:sp>
      <p:pic>
        <p:nvPicPr>
          <p:cNvPr id="157" name="Google Shape;157;p21"/>
          <p:cNvPicPr preferRelativeResize="0"/>
          <p:nvPr>
            <p:ph idx="1" type="body"/>
          </p:nvPr>
        </p:nvPicPr>
        <p:blipFill rotWithShape="1">
          <a:blip r:embed="rId3">
            <a:alphaModFix/>
          </a:blip>
          <a:srcRect b="0" l="0" r="0" t="0"/>
          <a:stretch/>
        </p:blipFill>
        <p:spPr>
          <a:xfrm>
            <a:off x="2304204" y="1432335"/>
            <a:ext cx="7583592" cy="50766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2" name="Shape 162"/>
        <p:cNvGrpSpPr/>
        <p:nvPr/>
      </p:nvGrpSpPr>
      <p:grpSpPr>
        <a:xfrm>
          <a:off x="0" y="0"/>
          <a:ext cx="0" cy="0"/>
          <a:chOff x="0" y="0"/>
          <a:chExt cx="0" cy="0"/>
        </a:xfrm>
      </p:grpSpPr>
      <p:sp>
        <p:nvSpPr>
          <p:cNvPr id="163" name="Google Shape;163;p22"/>
          <p:cNvSpPr txBox="1"/>
          <p:nvPr>
            <p:ph type="title"/>
          </p:nvPr>
        </p:nvSpPr>
        <p:spPr>
          <a:xfrm>
            <a:off x="838200" y="148816"/>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2400">
                <a:solidFill>
                  <a:srgbClr val="000000"/>
                </a:solidFill>
              </a:rPr>
              <a:t>Archival collections never </a:t>
            </a:r>
            <a:r>
              <a:rPr lang="en-US" sz="2400">
                <a:solidFill>
                  <a:srgbClr val="000000"/>
                </a:solidFill>
              </a:rPr>
              <a:t>circulate</a:t>
            </a:r>
            <a:endParaRPr sz="2400">
              <a:solidFill>
                <a:srgbClr val="000000"/>
              </a:solidFill>
            </a:endParaRPr>
          </a:p>
        </p:txBody>
      </p:sp>
      <p:pic>
        <p:nvPicPr>
          <p:cNvPr id="164" name="Google Shape;164;p22"/>
          <p:cNvPicPr preferRelativeResize="0"/>
          <p:nvPr>
            <p:ph idx="1" type="body"/>
          </p:nvPr>
        </p:nvPicPr>
        <p:blipFill rotWithShape="1">
          <a:blip r:embed="rId3">
            <a:alphaModFix/>
          </a:blip>
          <a:srcRect b="0" l="0" r="0" t="0"/>
          <a:stretch/>
        </p:blipFill>
        <p:spPr>
          <a:xfrm>
            <a:off x="2260523" y="1383174"/>
            <a:ext cx="7670954" cy="51351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9" name="Shape 169"/>
        <p:cNvGrpSpPr/>
        <p:nvPr/>
      </p:nvGrpSpPr>
      <p:grpSpPr>
        <a:xfrm>
          <a:off x="0" y="0"/>
          <a:ext cx="0" cy="0"/>
          <a:chOff x="0" y="0"/>
          <a:chExt cx="0" cy="0"/>
        </a:xfrm>
      </p:grpSpPr>
      <p:sp>
        <p:nvSpPr>
          <p:cNvPr id="170" name="Google Shape;170;p23"/>
          <p:cNvSpPr txBox="1"/>
          <p:nvPr>
            <p:ph type="title"/>
          </p:nvPr>
        </p:nvSpPr>
        <p:spPr>
          <a:xfrm>
            <a:off x="412956" y="195260"/>
            <a:ext cx="11405419"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2400">
                <a:solidFill>
                  <a:srgbClr val="000000"/>
                </a:solidFill>
                <a:latin typeface="Calibri"/>
                <a:ea typeface="Calibri"/>
                <a:cs typeface="Calibri"/>
                <a:sym typeface="Calibri"/>
              </a:rPr>
              <a:t>Archival</a:t>
            </a:r>
            <a:r>
              <a:rPr lang="en-US" sz="2400">
                <a:solidFill>
                  <a:srgbClr val="000000"/>
                </a:solidFill>
                <a:latin typeface="Calibri"/>
                <a:ea typeface="Calibri"/>
                <a:cs typeface="Calibri"/>
                <a:sym typeface="Calibri"/>
              </a:rPr>
              <a:t> collections are studied under supervision in a dedicated space</a:t>
            </a:r>
            <a:endParaRPr sz="2400">
              <a:solidFill>
                <a:srgbClr val="000000"/>
              </a:solidFill>
              <a:latin typeface="Calibri"/>
              <a:ea typeface="Calibri"/>
              <a:cs typeface="Calibri"/>
              <a:sym typeface="Calibri"/>
            </a:endParaRPr>
          </a:p>
        </p:txBody>
      </p:sp>
      <p:pic>
        <p:nvPicPr>
          <p:cNvPr id="171" name="Google Shape;171;p23"/>
          <p:cNvPicPr preferRelativeResize="0"/>
          <p:nvPr>
            <p:ph idx="1" type="body"/>
          </p:nvPr>
        </p:nvPicPr>
        <p:blipFill rotWithShape="1">
          <a:blip r:embed="rId3">
            <a:alphaModFix/>
          </a:blip>
          <a:srcRect b="0" l="0" r="0" t="0"/>
          <a:stretch/>
        </p:blipFill>
        <p:spPr>
          <a:xfrm>
            <a:off x="2487113" y="1619147"/>
            <a:ext cx="7257103" cy="48580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6" name="Shape 176"/>
        <p:cNvGrpSpPr/>
        <p:nvPr/>
      </p:nvGrpSpPr>
      <p:grpSpPr>
        <a:xfrm>
          <a:off x="0" y="0"/>
          <a:ext cx="0" cy="0"/>
          <a:chOff x="0" y="0"/>
          <a:chExt cx="0" cy="0"/>
        </a:xfrm>
      </p:grpSpPr>
      <p:sp>
        <p:nvSpPr>
          <p:cNvPr id="177" name="Google Shape;177;p24"/>
          <p:cNvSpPr txBox="1"/>
          <p:nvPr>
            <p:ph type="title"/>
          </p:nvPr>
        </p:nvSpPr>
        <p:spPr>
          <a:xfrm>
            <a:off x="887361" y="158648"/>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2400">
                <a:solidFill>
                  <a:srgbClr val="000000"/>
                </a:solidFill>
                <a:latin typeface="Calibri"/>
                <a:ea typeface="Calibri"/>
                <a:cs typeface="Calibri"/>
                <a:sym typeface="Calibri"/>
              </a:rPr>
              <a:t>Collections will be brought out to you</a:t>
            </a:r>
            <a:endParaRPr sz="2400">
              <a:solidFill>
                <a:srgbClr val="000000"/>
              </a:solidFill>
              <a:latin typeface="Calibri"/>
              <a:ea typeface="Calibri"/>
              <a:cs typeface="Calibri"/>
              <a:sym typeface="Calibri"/>
            </a:endParaRPr>
          </a:p>
        </p:txBody>
      </p:sp>
      <p:pic>
        <p:nvPicPr>
          <p:cNvPr id="178" name="Google Shape;178;p24"/>
          <p:cNvPicPr preferRelativeResize="0"/>
          <p:nvPr>
            <p:ph idx="1" type="body"/>
          </p:nvPr>
        </p:nvPicPr>
        <p:blipFill rotWithShape="1">
          <a:blip r:embed="rId3">
            <a:alphaModFix/>
          </a:blip>
          <a:srcRect b="0" l="0" r="0" t="0"/>
          <a:stretch/>
        </p:blipFill>
        <p:spPr>
          <a:xfrm rot="5400000">
            <a:off x="204066" y="2454605"/>
            <a:ext cx="4674889" cy="3129472"/>
          </a:xfrm>
          <a:prstGeom prst="rect">
            <a:avLst/>
          </a:prstGeom>
          <a:noFill/>
          <a:ln>
            <a:noFill/>
          </a:ln>
        </p:spPr>
      </p:pic>
      <p:pic>
        <p:nvPicPr>
          <p:cNvPr id="179" name="Google Shape;179;p24"/>
          <p:cNvPicPr preferRelativeResize="0"/>
          <p:nvPr/>
        </p:nvPicPr>
        <p:blipFill rotWithShape="1">
          <a:blip r:embed="rId4">
            <a:alphaModFix/>
          </a:blip>
          <a:srcRect b="0" l="0" r="0" t="0"/>
          <a:stretch/>
        </p:blipFill>
        <p:spPr>
          <a:xfrm>
            <a:off x="4812137" y="1838849"/>
            <a:ext cx="6514559" cy="43609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4" name="Shape 184"/>
        <p:cNvGrpSpPr/>
        <p:nvPr/>
      </p:nvGrpSpPr>
      <p:grpSpPr>
        <a:xfrm>
          <a:off x="0" y="0"/>
          <a:ext cx="0" cy="0"/>
          <a:chOff x="0" y="0"/>
          <a:chExt cx="0" cy="0"/>
        </a:xfrm>
      </p:grpSpPr>
      <p:sp>
        <p:nvSpPr>
          <p:cNvPr id="185" name="Google Shape;185;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rPr>
              <a:t>What is a primary source?</a:t>
            </a:r>
            <a:endParaRPr sz="4800">
              <a:solidFill>
                <a:srgbClr val="000000"/>
              </a:solidFill>
            </a:endParaRPr>
          </a:p>
        </p:txBody>
      </p:sp>
      <p:sp>
        <p:nvSpPr>
          <p:cNvPr id="186" name="Google Shape;186;p25"/>
          <p:cNvSpPr txBox="1"/>
          <p:nvPr>
            <p:ph idx="1" type="body"/>
          </p:nvPr>
        </p:nvSpPr>
        <p:spPr>
          <a:xfrm>
            <a:off x="1120000" y="1825625"/>
            <a:ext cx="10233800" cy="3218323"/>
          </a:xfrm>
          <a:prstGeom prst="rect">
            <a:avLst/>
          </a:prstGeom>
          <a:noFill/>
          <a:ln>
            <a:noFill/>
          </a:ln>
        </p:spPr>
        <p:txBody>
          <a:bodyPr anchorCtr="0" anchor="t" bIns="45700" lIns="91425" spcFirstLastPara="1" rIns="91425" wrap="square" tIns="45700">
            <a:noAutofit/>
          </a:bodyPr>
          <a:lstStyle/>
          <a:p>
            <a:pPr indent="-177800" lvl="0" marL="228600" rtl="0" algn="l">
              <a:lnSpc>
                <a:spcPct val="8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A primary source is an original object or document; first-hand information.</a:t>
            </a:r>
            <a:endParaRPr sz="2000">
              <a:solidFill>
                <a:srgbClr val="000000"/>
              </a:solidFill>
              <a:latin typeface="Calibri"/>
              <a:ea typeface="Calibri"/>
              <a:cs typeface="Calibri"/>
              <a:sym typeface="Calibri"/>
            </a:endParaRPr>
          </a:p>
          <a:p>
            <a:pPr indent="-177800" lvl="0" marL="228600" rtl="0" algn="l">
              <a:lnSpc>
                <a:spcPct val="8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Primary source is material written or produced in the time period that you may be investigating.</a:t>
            </a:r>
            <a:endParaRPr sz="2000">
              <a:solidFill>
                <a:srgbClr val="000000"/>
              </a:solidFill>
              <a:latin typeface="Calibri"/>
              <a:ea typeface="Calibri"/>
              <a:cs typeface="Calibri"/>
              <a:sym typeface="Calibri"/>
            </a:endParaRPr>
          </a:p>
          <a:p>
            <a:pPr indent="-177800" lvl="0" marL="228600" rtl="0" algn="l">
              <a:lnSpc>
                <a:spcPct val="8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Primary sources enable the researcher to get as close as possible to what actually happened during an historical event or time period.</a:t>
            </a:r>
            <a:endParaRPr sz="2000">
              <a:solidFill>
                <a:srgbClr val="000000"/>
              </a:solidFill>
              <a:latin typeface="Calibri"/>
              <a:ea typeface="Calibri"/>
              <a:cs typeface="Calibri"/>
              <a:sym typeface="Calibri"/>
            </a:endParaRPr>
          </a:p>
        </p:txBody>
      </p:sp>
      <p:pic>
        <p:nvPicPr>
          <p:cNvPr descr="Image result for primary sources" id="187" name="Google Shape;187;p25"/>
          <p:cNvPicPr preferRelativeResize="0"/>
          <p:nvPr/>
        </p:nvPicPr>
        <p:blipFill rotWithShape="1">
          <a:blip r:embed="rId3">
            <a:alphaModFix/>
          </a:blip>
          <a:srcRect b="0" l="0" r="0" t="0"/>
          <a:stretch/>
        </p:blipFill>
        <p:spPr>
          <a:xfrm>
            <a:off x="7519938" y="4616839"/>
            <a:ext cx="3824000" cy="1985540"/>
          </a:xfrm>
          <a:prstGeom prst="rect">
            <a:avLst/>
          </a:prstGeom>
          <a:noFill/>
          <a:ln>
            <a:noFill/>
          </a:ln>
        </p:spPr>
      </p:pic>
      <p:pic>
        <p:nvPicPr>
          <p:cNvPr descr="Image result for primary sources" id="188" name="Google Shape;188;p25"/>
          <p:cNvPicPr preferRelativeResize="0"/>
          <p:nvPr/>
        </p:nvPicPr>
        <p:blipFill rotWithShape="1">
          <a:blip r:embed="rId4">
            <a:alphaModFix/>
          </a:blip>
          <a:srcRect b="0" l="0" r="0" t="0"/>
          <a:stretch/>
        </p:blipFill>
        <p:spPr>
          <a:xfrm>
            <a:off x="4511266" y="4516028"/>
            <a:ext cx="2571788" cy="2086351"/>
          </a:xfrm>
          <a:prstGeom prst="rect">
            <a:avLst/>
          </a:prstGeom>
          <a:noFill/>
          <a:ln>
            <a:noFill/>
          </a:ln>
        </p:spPr>
      </p:pic>
      <p:pic>
        <p:nvPicPr>
          <p:cNvPr descr="Image result for primary sources" id="189" name="Google Shape;189;p25"/>
          <p:cNvPicPr preferRelativeResize="0"/>
          <p:nvPr/>
        </p:nvPicPr>
        <p:blipFill rotWithShape="1">
          <a:blip r:embed="rId5">
            <a:alphaModFix/>
          </a:blip>
          <a:srcRect b="0" l="0" r="0" t="0"/>
          <a:stretch/>
        </p:blipFill>
        <p:spPr>
          <a:xfrm>
            <a:off x="914400" y="4606514"/>
            <a:ext cx="2999249" cy="19958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4" name="Shape 194"/>
        <p:cNvGrpSpPr/>
        <p:nvPr/>
      </p:nvGrpSpPr>
      <p:grpSpPr>
        <a:xfrm>
          <a:off x="0" y="0"/>
          <a:ext cx="0" cy="0"/>
          <a:chOff x="0" y="0"/>
          <a:chExt cx="0" cy="0"/>
        </a:xfrm>
      </p:grpSpPr>
      <p:sp>
        <p:nvSpPr>
          <p:cNvPr id="195" name="Google Shape;195;p26"/>
          <p:cNvSpPr txBox="1"/>
          <p:nvPr>
            <p:ph type="title"/>
          </p:nvPr>
        </p:nvSpPr>
        <p:spPr>
          <a:xfrm>
            <a:off x="393290" y="137132"/>
            <a:ext cx="11680723"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2400">
                <a:solidFill>
                  <a:srgbClr val="000000"/>
                </a:solidFill>
              </a:rPr>
              <a:t>Primary sources can come in a variety of formats</a:t>
            </a:r>
            <a:endParaRPr sz="2400">
              <a:solidFill>
                <a:srgbClr val="000000"/>
              </a:solidFill>
            </a:endParaRPr>
          </a:p>
        </p:txBody>
      </p:sp>
      <p:pic>
        <p:nvPicPr>
          <p:cNvPr id="196" name="Google Shape;196;p26"/>
          <p:cNvPicPr preferRelativeResize="0"/>
          <p:nvPr>
            <p:ph idx="1" type="body"/>
          </p:nvPr>
        </p:nvPicPr>
        <p:blipFill rotWithShape="1">
          <a:blip r:embed="rId3">
            <a:alphaModFix/>
          </a:blip>
          <a:srcRect b="0" l="0" r="0" t="0"/>
          <a:stretch/>
        </p:blipFill>
        <p:spPr>
          <a:xfrm>
            <a:off x="2486563" y="1551186"/>
            <a:ext cx="7494175" cy="50167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1" name="Shape 201"/>
        <p:cNvGrpSpPr/>
        <p:nvPr/>
      </p:nvGrpSpPr>
      <p:grpSpPr>
        <a:xfrm>
          <a:off x="0" y="0"/>
          <a:ext cx="0" cy="0"/>
          <a:chOff x="0" y="0"/>
          <a:chExt cx="0" cy="0"/>
        </a:xfrm>
      </p:grpSpPr>
      <p:sp>
        <p:nvSpPr>
          <p:cNvPr id="202" name="Google Shape;202;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Primary Sources – </a:t>
            </a:r>
            <a:r>
              <a:rPr lang="en-US" sz="3600">
                <a:solidFill>
                  <a:srgbClr val="000000"/>
                </a:solidFill>
                <a:latin typeface="Calibri"/>
                <a:ea typeface="Calibri"/>
                <a:cs typeface="Calibri"/>
                <a:sym typeface="Calibri"/>
              </a:rPr>
              <a:t>Diaries and journals </a:t>
            </a:r>
            <a:endParaRPr sz="3600">
              <a:solidFill>
                <a:srgbClr val="000000"/>
              </a:solidFill>
              <a:latin typeface="Calibri"/>
              <a:ea typeface="Calibri"/>
              <a:cs typeface="Calibri"/>
              <a:sym typeface="Calibri"/>
            </a:endParaRPr>
          </a:p>
        </p:txBody>
      </p:sp>
      <p:sp>
        <p:nvSpPr>
          <p:cNvPr id="203" name="Google Shape;203;p27"/>
          <p:cNvSpPr txBox="1"/>
          <p:nvPr>
            <p:ph idx="1" type="body"/>
          </p:nvPr>
        </p:nvSpPr>
        <p:spPr>
          <a:xfrm>
            <a:off x="1120000" y="1825625"/>
            <a:ext cx="10233800" cy="4351338"/>
          </a:xfrm>
          <a:prstGeom prst="rect">
            <a:avLst/>
          </a:prstGeom>
          <a:noFill/>
          <a:ln>
            <a:noFill/>
          </a:ln>
        </p:spPr>
        <p:txBody>
          <a:bodyPr anchorCtr="0" anchor="t" bIns="45700" lIns="91425" spcFirstLastPara="1" rIns="91425" wrap="square" tIns="45700">
            <a:noAutofit/>
          </a:bodyPr>
          <a:lstStyle/>
          <a:p>
            <a:pPr indent="-203200" lvl="1" marL="685800" rtl="0" algn="l">
              <a:lnSpc>
                <a:spcPct val="90000"/>
              </a:lnSpc>
              <a:spcBef>
                <a:spcPts val="0"/>
              </a:spcBef>
              <a:spcAft>
                <a:spcPts val="0"/>
              </a:spcAft>
              <a:buClr>
                <a:srgbClr val="000000"/>
              </a:buClr>
              <a:buSzPts val="2400"/>
              <a:buFont typeface="Calibri"/>
              <a:buChar char="•"/>
            </a:pPr>
            <a:r>
              <a:rPr lang="en-US">
                <a:solidFill>
                  <a:srgbClr val="000000"/>
                </a:solidFill>
                <a:latin typeface="Calibri"/>
                <a:ea typeface="Calibri"/>
                <a:cs typeface="Calibri"/>
                <a:sym typeface="Calibri"/>
              </a:rPr>
              <a:t>Example: Anne Frank was a teenager during World War II.  She kept a diary or journal the years before she died in a concentration camp.  Her diary was later published as the </a:t>
            </a:r>
            <a:r>
              <a:rPr lang="en-US" u="sng">
                <a:solidFill>
                  <a:srgbClr val="000000"/>
                </a:solidFill>
                <a:latin typeface="Calibri"/>
                <a:ea typeface="Calibri"/>
                <a:cs typeface="Calibri"/>
                <a:sym typeface="Calibri"/>
                <a:hlinkClick r:id="rId3">
                  <a:extLst>
                    <a:ext uri="{A12FA001-AC4F-418D-AE19-62706E023703}">
                      <ahyp:hlinkClr val="tx"/>
                    </a:ext>
                  </a:extLst>
                </a:hlinkClick>
              </a:rPr>
              <a:t>Diary of Anne Frank</a:t>
            </a:r>
            <a:r>
              <a:rPr lang="en-US">
                <a:solidFill>
                  <a:srgbClr val="000000"/>
                </a:solidFill>
                <a:latin typeface="Calibri"/>
                <a:ea typeface="Calibri"/>
                <a:cs typeface="Calibri"/>
                <a:sym typeface="Calibri"/>
              </a:rPr>
              <a:t>. This is a primary source.</a:t>
            </a:r>
            <a:endParaRPr>
              <a:solidFill>
                <a:srgbClr val="000000"/>
              </a:solidFill>
              <a:latin typeface="Calibri"/>
              <a:ea typeface="Calibri"/>
              <a:cs typeface="Calibri"/>
              <a:sym typeface="Calibri"/>
            </a:endParaRPr>
          </a:p>
          <a:p>
            <a:pPr indent="0" lvl="0" marL="685800" rtl="0" algn="l">
              <a:lnSpc>
                <a:spcPct val="90000"/>
              </a:lnSpc>
              <a:spcBef>
                <a:spcPts val="0"/>
              </a:spcBef>
              <a:spcAft>
                <a:spcPts val="0"/>
              </a:spcAft>
              <a:buNone/>
            </a:pPr>
            <a:r>
              <a:t/>
            </a:r>
            <a:endParaRPr>
              <a:solidFill>
                <a:srgbClr val="000000"/>
              </a:solidFill>
              <a:latin typeface="Calibri"/>
              <a:ea typeface="Calibri"/>
              <a:cs typeface="Calibri"/>
              <a:sym typeface="Calibri"/>
            </a:endParaRPr>
          </a:p>
          <a:p>
            <a:pPr indent="-203200" lvl="1" marL="685800" rtl="0" algn="l">
              <a:lnSpc>
                <a:spcPct val="90000"/>
              </a:lnSpc>
              <a:spcBef>
                <a:spcPts val="500"/>
              </a:spcBef>
              <a:spcAft>
                <a:spcPts val="0"/>
              </a:spcAft>
              <a:buClr>
                <a:srgbClr val="000000"/>
              </a:buClr>
              <a:buSzPts val="2400"/>
              <a:buFont typeface="Calibri"/>
              <a:buChar char="•"/>
            </a:pPr>
            <a:r>
              <a:rPr lang="en-US">
                <a:solidFill>
                  <a:srgbClr val="000000"/>
                </a:solidFill>
                <a:latin typeface="Calibri"/>
                <a:ea typeface="Calibri"/>
                <a:cs typeface="Calibri"/>
                <a:sym typeface="Calibri"/>
              </a:rPr>
              <a:t>Example: Sarah Morgan was young woman during the Civil War. She wrote in her diary or journal what happened to her and her family during the war.  This is a primary document because it was first hand.  She wrote it at the time it happened.</a:t>
            </a:r>
            <a:endParaRPr>
              <a:solidFill>
                <a:srgbClr val="000000"/>
              </a:solidFill>
              <a:latin typeface="Calibri"/>
              <a:ea typeface="Calibri"/>
              <a:cs typeface="Calibri"/>
              <a:sym typeface="Calibri"/>
            </a:endParaRPr>
          </a:p>
          <a:p>
            <a:pPr indent="-266700" lvl="2" marL="1143000" rtl="0" algn="l">
              <a:lnSpc>
                <a:spcPct val="90000"/>
              </a:lnSpc>
              <a:spcBef>
                <a:spcPts val="500"/>
              </a:spcBef>
              <a:spcAft>
                <a:spcPts val="0"/>
              </a:spcAft>
              <a:buClr>
                <a:srgbClr val="000000"/>
              </a:buClr>
              <a:buSzPts val="2400"/>
              <a:buFont typeface="Calibri"/>
              <a:buChar char="•"/>
            </a:pPr>
            <a:r>
              <a:rPr lang="en-US" u="sng">
                <a:solidFill>
                  <a:srgbClr val="000000"/>
                </a:solidFill>
                <a:latin typeface="Calibri"/>
                <a:ea typeface="Calibri"/>
                <a:cs typeface="Calibri"/>
                <a:sym typeface="Calibri"/>
                <a:hlinkClick r:id="rId4">
                  <a:extLst>
                    <a:ext uri="{A12FA001-AC4F-418D-AE19-62706E023703}">
                      <ahyp:hlinkClr val="tx"/>
                    </a:ext>
                  </a:extLst>
                </a:hlinkClick>
              </a:rPr>
              <a:t>Sarah Morgan Dawson: A Confederate Girl's Diary</a:t>
            </a:r>
            <a:r>
              <a:rPr lang="en-US">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40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Depth">
  <a:themeElements>
    <a:clrScheme name="Depth">
      <a:dk1>
        <a:srgbClr val="000000"/>
      </a:dk1>
      <a:lt1>
        <a:srgbClr val="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